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305" r:id="rId5"/>
    <p:sldId id="315" r:id="rId6"/>
    <p:sldId id="348" r:id="rId7"/>
    <p:sldId id="349" r:id="rId8"/>
    <p:sldId id="350" r:id="rId9"/>
    <p:sldId id="351" r:id="rId10"/>
    <p:sldId id="353" r:id="rId11"/>
    <p:sldId id="352" r:id="rId12"/>
    <p:sldId id="301" r:id="rId13"/>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5739C5-78BA-4BE1-A683-782D17D9C10F}" v="34" dt="2026-03-23T16:46:33.840"/>
    <p1510:client id="{95CEC4F0-0B74-48B7-9971-195C612FA63C}" v="19" dt="2026-03-23T16:10:02.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068" autoAdjust="0"/>
  </p:normalViewPr>
  <p:slideViewPr>
    <p:cSldViewPr snapToGrid="0">
      <p:cViewPr varScale="1">
        <p:scale>
          <a:sx n="104" d="100"/>
          <a:sy n="104" d="100"/>
        </p:scale>
        <p:origin x="1032"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935739C5-78BA-4BE1-A683-782D17D9C10F}"/>
    <pc:docChg chg="undo custSel modSld">
      <pc:chgData name="Owen Hoek" userId="ae43f909e3cb95c1" providerId="LiveId" clId="{935739C5-78BA-4BE1-A683-782D17D9C10F}" dt="2026-03-23T16:45:52.795" v="422"/>
      <pc:docMkLst>
        <pc:docMk/>
      </pc:docMkLst>
      <pc:sldChg chg="modSp mod">
        <pc:chgData name="Owen Hoek" userId="ae43f909e3cb95c1" providerId="LiveId" clId="{935739C5-78BA-4BE1-A683-782D17D9C10F}" dt="2026-03-23T16:31:39.065" v="396" actId="20577"/>
        <pc:sldMkLst>
          <pc:docMk/>
          <pc:sldMk cId="652326208" sldId="348"/>
        </pc:sldMkLst>
        <pc:spChg chg="mod">
          <ac:chgData name="Owen Hoek" userId="ae43f909e3cb95c1" providerId="LiveId" clId="{935739C5-78BA-4BE1-A683-782D17D9C10F}" dt="2026-03-23T16:31:24.066" v="382" actId="20577"/>
          <ac:spMkLst>
            <pc:docMk/>
            <pc:sldMk cId="652326208" sldId="348"/>
            <ac:spMk id="41" creationId="{4D6117E7-A329-8948-9AEC-493B7539C1DE}"/>
          </ac:spMkLst>
        </pc:spChg>
        <pc:spChg chg="mod">
          <ac:chgData name="Owen Hoek" userId="ae43f909e3cb95c1" providerId="LiveId" clId="{935739C5-78BA-4BE1-A683-782D17D9C10F}" dt="2026-03-23T16:31:39.065" v="396" actId="20577"/>
          <ac:spMkLst>
            <pc:docMk/>
            <pc:sldMk cId="652326208" sldId="348"/>
            <ac:spMk id="44" creationId="{73110AB8-FC13-BDD6-0420-23307CF16FCB}"/>
          </ac:spMkLst>
        </pc:spChg>
        <pc:grpChg chg="mod">
          <ac:chgData name="Owen Hoek" userId="ae43f909e3cb95c1" providerId="LiveId" clId="{935739C5-78BA-4BE1-A683-782D17D9C10F}" dt="2026-03-23T16:15:34.344" v="79" actId="1076"/>
          <ac:grpSpMkLst>
            <pc:docMk/>
            <pc:sldMk cId="652326208" sldId="348"/>
            <ac:grpSpMk id="47" creationId="{B95D4F15-3C95-C49A-8A5D-B4B8FEDA0E0E}"/>
          </ac:grpSpMkLst>
        </pc:grpChg>
      </pc:sldChg>
      <pc:sldChg chg="modSp mod modAnim">
        <pc:chgData name="Owen Hoek" userId="ae43f909e3cb95c1" providerId="LiveId" clId="{935739C5-78BA-4BE1-A683-782D17D9C10F}" dt="2026-03-23T16:45:52.795" v="422"/>
        <pc:sldMkLst>
          <pc:docMk/>
          <pc:sldMk cId="4099754066" sldId="349"/>
        </pc:sldMkLst>
        <pc:spChg chg="mod">
          <ac:chgData name="Owen Hoek" userId="ae43f909e3cb95c1" providerId="LiveId" clId="{935739C5-78BA-4BE1-A683-782D17D9C10F}" dt="2026-03-23T16:17:11.371" v="97" actId="20577"/>
          <ac:spMkLst>
            <pc:docMk/>
            <pc:sldMk cId="4099754066" sldId="349"/>
            <ac:spMk id="44" creationId="{EA44AFB7-D20D-AED5-0104-6EB7D7F73686}"/>
          </ac:spMkLst>
        </pc:spChg>
        <pc:picChg chg="mod">
          <ac:chgData name="Owen Hoek" userId="ae43f909e3cb95c1" providerId="LiveId" clId="{935739C5-78BA-4BE1-A683-782D17D9C10F}" dt="2026-03-23T16:17:05.841" v="82" actId="14826"/>
          <ac:picMkLst>
            <pc:docMk/>
            <pc:sldMk cId="4099754066" sldId="349"/>
            <ac:picMk id="17" creationId="{5B817100-86C2-58BF-FB39-5178785CB53A}"/>
          </ac:picMkLst>
        </pc:picChg>
      </pc:sldChg>
      <pc:sldChg chg="addSp modSp mod modAnim">
        <pc:chgData name="Owen Hoek" userId="ae43f909e3cb95c1" providerId="LiveId" clId="{935739C5-78BA-4BE1-A683-782D17D9C10F}" dt="2026-03-23T16:25:11.058" v="296"/>
        <pc:sldMkLst>
          <pc:docMk/>
          <pc:sldMk cId="3188803851" sldId="350"/>
        </pc:sldMkLst>
        <pc:spChg chg="add mod">
          <ac:chgData name="Owen Hoek" userId="ae43f909e3cb95c1" providerId="LiveId" clId="{935739C5-78BA-4BE1-A683-782D17D9C10F}" dt="2026-03-23T16:23:38.342" v="275" actId="14100"/>
          <ac:spMkLst>
            <pc:docMk/>
            <pc:sldMk cId="3188803851" sldId="350"/>
            <ac:spMk id="9" creationId="{2287F7E0-065C-EA99-5A06-3CAA89DDCCE1}"/>
          </ac:spMkLst>
        </pc:spChg>
        <pc:spChg chg="mod">
          <ac:chgData name="Owen Hoek" userId="ae43f909e3cb95c1" providerId="LiveId" clId="{935739C5-78BA-4BE1-A683-782D17D9C10F}" dt="2026-03-23T16:20:03.629" v="195" actId="313"/>
          <ac:spMkLst>
            <pc:docMk/>
            <pc:sldMk cId="3188803851" sldId="350"/>
            <ac:spMk id="44" creationId="{AAC08718-4FCE-633B-4955-CBA93147E304}"/>
          </ac:spMkLst>
        </pc:spChg>
        <pc:grpChg chg="add mod">
          <ac:chgData name="Owen Hoek" userId="ae43f909e3cb95c1" providerId="LiveId" clId="{935739C5-78BA-4BE1-A683-782D17D9C10F}" dt="2026-03-23T16:23:44.987" v="276" actId="1076"/>
          <ac:grpSpMkLst>
            <pc:docMk/>
            <pc:sldMk cId="3188803851" sldId="350"/>
            <ac:grpSpMk id="10" creationId="{265FBC9B-71AC-709C-D33A-E3C9850C7D26}"/>
          </ac:grpSpMkLst>
        </pc:grpChg>
        <pc:picChg chg="add mod">
          <ac:chgData name="Owen Hoek" userId="ae43f909e3cb95c1" providerId="LiveId" clId="{935739C5-78BA-4BE1-A683-782D17D9C10F}" dt="2026-03-23T16:18:21.910" v="98"/>
          <ac:picMkLst>
            <pc:docMk/>
            <pc:sldMk cId="3188803851" sldId="350"/>
            <ac:picMk id="2" creationId="{9883E345-6621-3921-240E-2C687C1966F0}"/>
          </ac:picMkLst>
        </pc:picChg>
        <pc:picChg chg="add mod">
          <ac:chgData name="Owen Hoek" userId="ae43f909e3cb95c1" providerId="LiveId" clId="{935739C5-78BA-4BE1-A683-782D17D9C10F}" dt="2026-03-23T16:23:55.622" v="277" actId="1076"/>
          <ac:picMkLst>
            <pc:docMk/>
            <pc:sldMk cId="3188803851" sldId="350"/>
            <ac:picMk id="6" creationId="{E7AAA409-45A4-1658-F367-37791C0D87A0}"/>
          </ac:picMkLst>
        </pc:picChg>
        <pc:picChg chg="add mod">
          <ac:chgData name="Owen Hoek" userId="ae43f909e3cb95c1" providerId="LiveId" clId="{935739C5-78BA-4BE1-A683-782D17D9C10F}" dt="2026-03-23T16:23:15.932" v="271" actId="164"/>
          <ac:picMkLst>
            <pc:docMk/>
            <pc:sldMk cId="3188803851" sldId="350"/>
            <ac:picMk id="8" creationId="{BF30AC3F-0B65-868A-1F1F-D4B04AA4D61E}"/>
          </ac:picMkLst>
        </pc:picChg>
      </pc:sldChg>
      <pc:sldChg chg="modSp mod">
        <pc:chgData name="Owen Hoek" userId="ae43f909e3cb95c1" providerId="LiveId" clId="{935739C5-78BA-4BE1-A683-782D17D9C10F}" dt="2026-03-23T16:15:27.780" v="77" actId="20577"/>
        <pc:sldMkLst>
          <pc:docMk/>
          <pc:sldMk cId="2723205573" sldId="351"/>
        </pc:sldMkLst>
        <pc:spChg chg="mod">
          <ac:chgData name="Owen Hoek" userId="ae43f909e3cb95c1" providerId="LiveId" clId="{935739C5-78BA-4BE1-A683-782D17D9C10F}" dt="2026-03-23T16:14:57.348" v="43"/>
          <ac:spMkLst>
            <pc:docMk/>
            <pc:sldMk cId="2723205573" sldId="351"/>
            <ac:spMk id="41" creationId="{8191EA0D-5617-1BE6-F500-B7B84039CB7B}"/>
          </ac:spMkLst>
        </pc:spChg>
        <pc:spChg chg="mod">
          <ac:chgData name="Owen Hoek" userId="ae43f909e3cb95c1" providerId="LiveId" clId="{935739C5-78BA-4BE1-A683-782D17D9C10F}" dt="2026-03-23T16:15:16.482" v="62" actId="20577"/>
          <ac:spMkLst>
            <pc:docMk/>
            <pc:sldMk cId="2723205573" sldId="351"/>
            <ac:spMk id="44" creationId="{45C91FA8-1A1A-7835-D1F0-92E0BA4668A4}"/>
          </ac:spMkLst>
        </pc:spChg>
        <pc:spChg chg="mod">
          <ac:chgData name="Owen Hoek" userId="ae43f909e3cb95c1" providerId="LiveId" clId="{935739C5-78BA-4BE1-A683-782D17D9C10F}" dt="2026-03-23T16:15:27.780" v="77" actId="20577"/>
          <ac:spMkLst>
            <pc:docMk/>
            <pc:sldMk cId="2723205573" sldId="351"/>
            <ac:spMk id="45" creationId="{136A82A0-1899-2A2A-77E3-E58D12B95A0F}"/>
          </ac:spMkLst>
        </pc:spChg>
      </pc:sldChg>
      <pc:sldChg chg="addSp modSp mod modAnim">
        <pc:chgData name="Owen Hoek" userId="ae43f909e3cb95c1" providerId="LiveId" clId="{935739C5-78BA-4BE1-A683-782D17D9C10F}" dt="2026-03-23T16:45:20.051" v="420"/>
        <pc:sldMkLst>
          <pc:docMk/>
          <pc:sldMk cId="1745783055" sldId="352"/>
        </pc:sldMkLst>
        <pc:spChg chg="mod">
          <ac:chgData name="Owen Hoek" userId="ae43f909e3cb95c1" providerId="LiveId" clId="{935739C5-78BA-4BE1-A683-782D17D9C10F}" dt="2026-03-23T16:44:24.981" v="415" actId="20577"/>
          <ac:spMkLst>
            <pc:docMk/>
            <pc:sldMk cId="1745783055" sldId="352"/>
            <ac:spMk id="44" creationId="{F24E1363-7962-A791-17A4-B36C8486B94A}"/>
          </ac:spMkLst>
        </pc:spChg>
        <pc:picChg chg="add mod">
          <ac:chgData name="Owen Hoek" userId="ae43f909e3cb95c1" providerId="LiveId" clId="{935739C5-78BA-4BE1-A683-782D17D9C10F}" dt="2026-03-23T16:44:57.722" v="417"/>
          <ac:picMkLst>
            <pc:docMk/>
            <pc:sldMk cId="1745783055" sldId="352"/>
            <ac:picMk id="14" creationId="{8177109D-E4A9-BC45-1750-DC6B75706A54}"/>
          </ac:picMkLst>
        </pc:picChg>
        <pc:picChg chg="mod">
          <ac:chgData name="Owen Hoek" userId="ae43f909e3cb95c1" providerId="LiveId" clId="{935739C5-78BA-4BE1-A683-782D17D9C10F}" dt="2026-03-23T16:44:49.562" v="416" actId="14826"/>
          <ac:picMkLst>
            <pc:docMk/>
            <pc:sldMk cId="1745783055" sldId="352"/>
            <ac:picMk id="21" creationId="{070237B2-6AA5-80C9-3070-E2FEC3691DD4}"/>
          </ac:picMkLst>
        </pc:picChg>
      </pc:sldChg>
      <pc:sldChg chg="modSp mod modAnim">
        <pc:chgData name="Owen Hoek" userId="ae43f909e3cb95c1" providerId="LiveId" clId="{935739C5-78BA-4BE1-A683-782D17D9C10F}" dt="2026-03-23T16:45:38.212" v="421"/>
        <pc:sldMkLst>
          <pc:docMk/>
          <pc:sldMk cId="1229402168" sldId="353"/>
        </pc:sldMkLst>
        <pc:spChg chg="mod">
          <ac:chgData name="Owen Hoek" userId="ae43f909e3cb95c1" providerId="LiveId" clId="{935739C5-78BA-4BE1-A683-782D17D9C10F}" dt="2026-03-23T16:26:52.234" v="311" actId="20577"/>
          <ac:spMkLst>
            <pc:docMk/>
            <pc:sldMk cId="1229402168" sldId="353"/>
            <ac:spMk id="44" creationId="{C401CCAC-7220-0A41-D75B-1E58612DB70D}"/>
          </ac:spMkLst>
        </pc:spChg>
        <pc:picChg chg="mod">
          <ac:chgData name="Owen Hoek" userId="ae43f909e3cb95c1" providerId="LiveId" clId="{935739C5-78BA-4BE1-A683-782D17D9C10F}" dt="2026-03-23T16:26:46.453" v="297" actId="14826"/>
          <ac:picMkLst>
            <pc:docMk/>
            <pc:sldMk cId="1229402168" sldId="353"/>
            <ac:picMk id="20" creationId="{805DD887-5F9F-5852-7053-F9E1C7126801}"/>
          </ac:picMkLst>
        </pc:picChg>
      </pc:sldChg>
    </pc:docChg>
  </pc:docChgLst>
  <pc:docChgLst>
    <pc:chgData name="Owen Hoek" userId="ae43f909e3cb95c1" providerId="LiveId" clId="{95CEC4F0-0B74-48B7-9971-195C612FA63C}"/>
    <pc:docChg chg="custSel modSld modMainMaster">
      <pc:chgData name="Owen Hoek" userId="ae43f909e3cb95c1" providerId="LiveId" clId="{95CEC4F0-0B74-48B7-9971-195C612FA63C}" dt="2026-03-23T16:14:03.417" v="61" actId="20577"/>
      <pc:docMkLst>
        <pc:docMk/>
      </pc:docMkLst>
      <pc:sldChg chg="modSp mod setBg">
        <pc:chgData name="Owen Hoek" userId="ae43f909e3cb95c1" providerId="LiveId" clId="{95CEC4F0-0B74-48B7-9971-195C612FA63C}" dt="2026-03-09T13:49:51.802" v="43"/>
        <pc:sldMkLst>
          <pc:docMk/>
          <pc:sldMk cId="1284566564" sldId="305"/>
        </pc:sldMkLst>
        <pc:spChg chg="mod">
          <ac:chgData name="Owen Hoek" userId="ae43f909e3cb95c1" providerId="LiveId" clId="{95CEC4F0-0B74-48B7-9971-195C612FA63C}" dt="2026-03-09T13:48:55.619" v="25" actId="14100"/>
          <ac:spMkLst>
            <pc:docMk/>
            <pc:sldMk cId="1284566564" sldId="305"/>
            <ac:spMk id="2" creationId="{DB1FC1BA-D271-7D4C-1E47-9DC9CC6550FD}"/>
          </ac:spMkLst>
        </pc:spChg>
        <pc:spChg chg="mod">
          <ac:chgData name="Owen Hoek" userId="ae43f909e3cb95c1" providerId="LiveId" clId="{95CEC4F0-0B74-48B7-9971-195C612FA63C}" dt="2026-03-09T13:48:49.823" v="23" actId="14100"/>
          <ac:spMkLst>
            <pc:docMk/>
            <pc:sldMk cId="1284566564" sldId="305"/>
            <ac:spMk id="15" creationId="{F4F793CD-20BA-5384-B3AE-DCAAE89A9295}"/>
          </ac:spMkLst>
        </pc:spChg>
      </pc:sldChg>
      <pc:sldChg chg="modSp mod modAnim">
        <pc:chgData name="Owen Hoek" userId="ae43f909e3cb95c1" providerId="LiveId" clId="{95CEC4F0-0B74-48B7-9971-195C612FA63C}" dt="2026-03-23T16:14:03.417" v="61" actId="20577"/>
        <pc:sldMkLst>
          <pc:docMk/>
          <pc:sldMk cId="652326208" sldId="348"/>
        </pc:sldMkLst>
        <pc:spChg chg="mod">
          <ac:chgData name="Owen Hoek" userId="ae43f909e3cb95c1" providerId="LiveId" clId="{95CEC4F0-0B74-48B7-9971-195C612FA63C}" dt="2026-03-23T16:14:03.417" v="61" actId="20577"/>
          <ac:spMkLst>
            <pc:docMk/>
            <pc:sldMk cId="652326208" sldId="348"/>
            <ac:spMk id="41" creationId="{4D6117E7-A329-8948-9AEC-493B7539C1DE}"/>
          </ac:spMkLst>
        </pc:spChg>
      </pc:sldChg>
      <pc:sldMasterChg chg="setBg modSldLayout">
        <pc:chgData name="Owen Hoek" userId="ae43f909e3cb95c1" providerId="LiveId" clId="{95CEC4F0-0B74-48B7-9971-195C612FA63C}" dt="2026-03-09T13:49:51.802" v="43"/>
        <pc:sldMasterMkLst>
          <pc:docMk/>
          <pc:sldMasterMk cId="2643909173" sldId="2147483648"/>
        </pc:sldMasterMkLst>
        <pc:sldLayoutChg chg="setBg">
          <pc:chgData name="Owen Hoek" userId="ae43f909e3cb95c1" providerId="LiveId" clId="{95CEC4F0-0B74-48B7-9971-195C612FA63C}" dt="2026-03-09T13:49:51.802" v="43"/>
          <pc:sldLayoutMkLst>
            <pc:docMk/>
            <pc:sldMasterMk cId="2643909173" sldId="2147483648"/>
            <pc:sldLayoutMk cId="1018112071" sldId="2147483649"/>
          </pc:sldLayoutMkLst>
        </pc:sldLayoutChg>
        <pc:sldLayoutChg chg="setBg">
          <pc:chgData name="Owen Hoek" userId="ae43f909e3cb95c1" providerId="LiveId" clId="{95CEC4F0-0B74-48B7-9971-195C612FA63C}" dt="2026-03-09T13:49:51.802" v="43"/>
          <pc:sldLayoutMkLst>
            <pc:docMk/>
            <pc:sldMasterMk cId="2643909173" sldId="2147483648"/>
            <pc:sldLayoutMk cId="55453572" sldId="2147483650"/>
          </pc:sldLayoutMkLst>
        </pc:sldLayoutChg>
        <pc:sldLayoutChg chg="setBg">
          <pc:chgData name="Owen Hoek" userId="ae43f909e3cb95c1" providerId="LiveId" clId="{95CEC4F0-0B74-48B7-9971-195C612FA63C}" dt="2026-03-09T13:49:51.802" v="43"/>
          <pc:sldLayoutMkLst>
            <pc:docMk/>
            <pc:sldMasterMk cId="2643909173" sldId="2147483648"/>
            <pc:sldLayoutMk cId="4054102650" sldId="2147483651"/>
          </pc:sldLayoutMkLst>
        </pc:sldLayoutChg>
        <pc:sldLayoutChg chg="setBg">
          <pc:chgData name="Owen Hoek" userId="ae43f909e3cb95c1" providerId="LiveId" clId="{95CEC4F0-0B74-48B7-9971-195C612FA63C}" dt="2026-03-09T13:49:51.802" v="43"/>
          <pc:sldLayoutMkLst>
            <pc:docMk/>
            <pc:sldMasterMk cId="2643909173" sldId="2147483648"/>
            <pc:sldLayoutMk cId="2024018355" sldId="2147483652"/>
          </pc:sldLayoutMkLst>
        </pc:sldLayoutChg>
        <pc:sldLayoutChg chg="setBg">
          <pc:chgData name="Owen Hoek" userId="ae43f909e3cb95c1" providerId="LiveId" clId="{95CEC4F0-0B74-48B7-9971-195C612FA63C}" dt="2026-03-09T13:49:51.802" v="43"/>
          <pc:sldLayoutMkLst>
            <pc:docMk/>
            <pc:sldMasterMk cId="2643909173" sldId="2147483648"/>
            <pc:sldLayoutMk cId="1368498784" sldId="2147483653"/>
          </pc:sldLayoutMkLst>
        </pc:sldLayoutChg>
        <pc:sldLayoutChg chg="setBg">
          <pc:chgData name="Owen Hoek" userId="ae43f909e3cb95c1" providerId="LiveId" clId="{95CEC4F0-0B74-48B7-9971-195C612FA63C}" dt="2026-03-09T13:49:51.802" v="43"/>
          <pc:sldLayoutMkLst>
            <pc:docMk/>
            <pc:sldMasterMk cId="2643909173" sldId="2147483648"/>
            <pc:sldLayoutMk cId="2102083895" sldId="2147483654"/>
          </pc:sldLayoutMkLst>
        </pc:sldLayoutChg>
        <pc:sldLayoutChg chg="setBg">
          <pc:chgData name="Owen Hoek" userId="ae43f909e3cb95c1" providerId="LiveId" clId="{95CEC4F0-0B74-48B7-9971-195C612FA63C}" dt="2026-03-09T13:49:51.802" v="43"/>
          <pc:sldLayoutMkLst>
            <pc:docMk/>
            <pc:sldMasterMk cId="2643909173" sldId="2147483648"/>
            <pc:sldLayoutMk cId="2176490818" sldId="2147483655"/>
          </pc:sldLayoutMkLst>
        </pc:sldLayoutChg>
        <pc:sldLayoutChg chg="setBg">
          <pc:chgData name="Owen Hoek" userId="ae43f909e3cb95c1" providerId="LiveId" clId="{95CEC4F0-0B74-48B7-9971-195C612FA63C}" dt="2026-03-09T13:49:51.802" v="43"/>
          <pc:sldLayoutMkLst>
            <pc:docMk/>
            <pc:sldMasterMk cId="2643909173" sldId="2147483648"/>
            <pc:sldLayoutMk cId="757025432" sldId="2147483656"/>
          </pc:sldLayoutMkLst>
        </pc:sldLayoutChg>
        <pc:sldLayoutChg chg="setBg">
          <pc:chgData name="Owen Hoek" userId="ae43f909e3cb95c1" providerId="LiveId" clId="{95CEC4F0-0B74-48B7-9971-195C612FA63C}" dt="2026-03-09T13:49:51.802" v="43"/>
          <pc:sldLayoutMkLst>
            <pc:docMk/>
            <pc:sldMasterMk cId="2643909173" sldId="2147483648"/>
            <pc:sldLayoutMk cId="864084903" sldId="2147483657"/>
          </pc:sldLayoutMkLst>
        </pc:sldLayoutChg>
        <pc:sldLayoutChg chg="setBg">
          <pc:chgData name="Owen Hoek" userId="ae43f909e3cb95c1" providerId="LiveId" clId="{95CEC4F0-0B74-48B7-9971-195C612FA63C}" dt="2026-03-09T13:49:51.802" v="43"/>
          <pc:sldLayoutMkLst>
            <pc:docMk/>
            <pc:sldMasterMk cId="2643909173" sldId="2147483648"/>
            <pc:sldLayoutMk cId="3813768140" sldId="2147483658"/>
          </pc:sldLayoutMkLst>
        </pc:sldLayoutChg>
        <pc:sldLayoutChg chg="setBg">
          <pc:chgData name="Owen Hoek" userId="ae43f909e3cb95c1" providerId="LiveId" clId="{95CEC4F0-0B74-48B7-9971-195C612FA63C}" dt="2026-03-09T13:49:51.802" v="43"/>
          <pc:sldLayoutMkLst>
            <pc:docMk/>
            <pc:sldMasterMk cId="2643909173" sldId="2147483648"/>
            <pc:sldLayoutMk cId="264634887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23-3-2026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9</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23-3-2026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colorTemperature colorTemp="8800"/>
                    </a14:imgEffect>
                    <a14:imgEffect>
                      <a14:saturation sat="130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23-3-2026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svg"/><Relationship Id="rId3" Type="http://schemas.openxmlformats.org/officeDocument/2006/relationships/image" Target="../media/image14.sv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3.sv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svg"/><Relationship Id="rId3" Type="http://schemas.openxmlformats.org/officeDocument/2006/relationships/image" Target="../media/image14.sv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3.sv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9.sv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svg"/><Relationship Id="rId18" Type="http://schemas.openxmlformats.org/officeDocument/2006/relationships/image" Target="../media/image21.svg"/><Relationship Id="rId3" Type="http://schemas.openxmlformats.org/officeDocument/2006/relationships/slideLayout" Target="../slideLayouts/slideLayout1.xml"/><Relationship Id="rId7" Type="http://schemas.openxmlformats.org/officeDocument/2006/relationships/image" Target="../media/image13.svg"/><Relationship Id="rId12" Type="http://schemas.openxmlformats.org/officeDocument/2006/relationships/image" Target="../media/image4.png"/><Relationship Id="rId17" Type="http://schemas.openxmlformats.org/officeDocument/2006/relationships/image" Target="../media/image20.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image" Target="../media/image14.svg"/><Relationship Id="rId1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5.svg"/><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svg"/><Relationship Id="rId3" Type="http://schemas.openxmlformats.org/officeDocument/2006/relationships/image" Target="../media/image14.sv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3.sv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svg"/><Relationship Id="rId3" Type="http://schemas.openxmlformats.org/officeDocument/2006/relationships/image" Target="../media/image14.sv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3.svg"/><Relationship Id="rId10"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9.svg"/><Relationship Id="rId1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svg"/><Relationship Id="rId3" Type="http://schemas.openxmlformats.org/officeDocument/2006/relationships/slideLayout" Target="../slideLayouts/slideLayout1.xml"/><Relationship Id="rId7" Type="http://schemas.openxmlformats.org/officeDocument/2006/relationships/image" Target="../media/image13.svg"/><Relationship Id="rId12" Type="http://schemas.openxmlformats.org/officeDocument/2006/relationships/image" Target="../media/image4.png"/><Relationship Id="rId17" Type="http://schemas.openxmlformats.org/officeDocument/2006/relationships/image" Target="../media/image19.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9.svg"/><Relationship Id="rId5" Type="http://schemas.openxmlformats.org/officeDocument/2006/relationships/image" Target="../media/image14.svg"/><Relationship Id="rId15" Type="http://schemas.openxmlformats.org/officeDocument/2006/relationships/image" Target="../media/image17.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5.svg"/><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DB1FC1BA-D271-7D4C-1E47-9DC9CC6550FD}"/>
              </a:ext>
            </a:extLst>
          </p:cNvPr>
          <p:cNvSpPr>
            <a:spLocks/>
          </p:cNvSpPr>
          <p:nvPr/>
        </p:nvSpPr>
        <p:spPr>
          <a:xfrm>
            <a:off x="-1074057" y="914400"/>
            <a:ext cx="14340114" cy="3784237"/>
          </a:xfrm>
          <a:prstGeom prst="rect">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itel 1">
            <a:extLst>
              <a:ext uri="{FF2B5EF4-FFF2-40B4-BE49-F238E27FC236}">
                <a16:creationId xmlns:a16="http://schemas.microsoft.com/office/drawing/2014/main" id="{F4F793CD-20BA-5384-B3AE-DCAAE89A9295}"/>
              </a:ext>
            </a:extLst>
          </p:cNvPr>
          <p:cNvSpPr>
            <a:spLocks noGrp="1"/>
          </p:cNvSpPr>
          <p:nvPr>
            <p:ph type="ctrTitle"/>
          </p:nvPr>
        </p:nvSpPr>
        <p:spPr>
          <a:xfrm>
            <a:off x="0" y="1742031"/>
            <a:ext cx="12192000" cy="2387600"/>
          </a:xfrm>
        </p:spPr>
        <p:txBody>
          <a:bodyPr>
            <a:normAutofit fontScale="90000"/>
          </a:bodyPr>
          <a:lstStyle/>
          <a:p>
            <a:r>
              <a:rPr lang="nl-NL" sz="11500" spc="300" dirty="0">
                <a:effectLst>
                  <a:outerShdw blurRad="127000" dist="63500" dir="2700000" algn="tl" rotWithShape="0">
                    <a:prstClr val="black">
                      <a:alpha val="40000"/>
                    </a:prstClr>
                  </a:outerShdw>
                </a:effectLst>
                <a:latin typeface="Congenial Black" panose="020F0502020204030204" pitchFamily="2" charset="0"/>
              </a:rPr>
              <a:t>De </a:t>
            </a:r>
            <a:r>
              <a:rPr lang="nl-NL" sz="11500" spc="300" dirty="0" err="1">
                <a:effectLst>
                  <a:outerShdw blurRad="127000" dist="63500" dir="2700000" algn="tl" rotWithShape="0">
                    <a:prstClr val="black">
                      <a:alpha val="40000"/>
                    </a:prstClr>
                  </a:outerShdw>
                </a:effectLst>
                <a:latin typeface="Congenial Black" panose="020F0502020204030204" pitchFamily="2" charset="0"/>
              </a:rPr>
              <a:t>Koninsgdag</a:t>
            </a:r>
            <a:r>
              <a:rPr lang="nl-NL" sz="11500" spc="300" dirty="0">
                <a:effectLst>
                  <a:outerShdw blurRad="127000" dist="63500" dir="2700000" algn="tl" rotWithShape="0">
                    <a:prstClr val="black">
                      <a:alpha val="40000"/>
                    </a:prstClr>
                  </a:outerShdw>
                </a:effectLst>
                <a:latin typeface="Congenial Black" panose="020F0502020204030204" pitchFamily="2" charset="0"/>
              </a:rPr>
              <a:t> </a:t>
            </a:r>
            <a:r>
              <a:rPr lang="nl-NL" sz="11500" spc="300" dirty="0" err="1">
                <a:effectLst>
                  <a:outerShdw blurRad="127000" dist="63500" dir="2700000" algn="tl" rotWithShape="0">
                    <a:prstClr val="black">
                      <a:alpha val="40000"/>
                    </a:prstClr>
                  </a:outerShdw>
                </a:effectLst>
                <a:latin typeface="Congenial Black" panose="020F0502020204030204" pitchFamily="2" charset="0"/>
              </a:rPr>
              <a:t>Pubquiz</a:t>
            </a:r>
            <a:endParaRPr lang="nl-NL" spc="300" dirty="0">
              <a:effectLst>
                <a:outerShdw blurRad="127000" dist="63500" dir="2700000" algn="tl" rotWithShape="0">
                  <a:prstClr val="black">
                    <a:alpha val="40000"/>
                  </a:prstClr>
                </a:outerShdw>
              </a:effectLst>
              <a:latin typeface="Congenial Black" panose="020F0502020204030204" pitchFamily="2" charset="0"/>
            </a:endParaRPr>
          </a:p>
        </p:txBody>
      </p:sp>
      <p:sp>
        <p:nvSpPr>
          <p:cNvPr id="16" name="Ondertitel 2">
            <a:extLst>
              <a:ext uri="{FF2B5EF4-FFF2-40B4-BE49-F238E27FC236}">
                <a16:creationId xmlns:a16="http://schemas.microsoft.com/office/drawing/2014/main" id="{D62829B8-1DF2-7829-6363-4DA9A127C4F2}"/>
              </a:ext>
            </a:extLst>
          </p:cNvPr>
          <p:cNvSpPr>
            <a:spLocks noGrp="1" noRot="1" noMove="1" noResize="1" noEditPoints="1" noAdjustHandles="1" noChangeArrowheads="1" noChangeShapeType="1"/>
          </p:cNvSpPr>
          <p:nvPr>
            <p:ph type="subTitle" idx="1"/>
          </p:nvPr>
        </p:nvSpPr>
        <p:spPr>
          <a:xfrm>
            <a:off x="1524000" y="3609713"/>
            <a:ext cx="9144000" cy="1039835"/>
          </a:xfrm>
        </p:spPr>
        <p:txBody>
          <a:bodyPr>
            <a:normAutofit/>
          </a:bodyPr>
          <a:lstStyle/>
          <a:p>
            <a:r>
              <a:rPr lang="nl-NL" sz="3600" b="1" i="1" spc="600" dirty="0">
                <a:solidFill>
                  <a:schemeClr val="accent5"/>
                </a:solidFill>
                <a:effectLst>
                  <a:outerShdw blurRad="127000" dist="63500" dir="2700000" algn="tl" rotWithShape="0">
                    <a:prstClr val="black">
                      <a:alpha val="40000"/>
                    </a:prstClr>
                  </a:outerShdw>
                </a:effectLst>
                <a:latin typeface="Congenial SemiBold" panose="020F0502020204030204" pitchFamily="2" charset="0"/>
              </a:rPr>
              <a:t>Alleen de beste kunnen winnen</a:t>
            </a:r>
          </a:p>
        </p:txBody>
      </p:sp>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C8AC-A797-F9C2-A83E-376A2C3BF593}"/>
            </a:ext>
          </a:extLst>
        </p:cNvPr>
        <p:cNvGrpSpPr/>
        <p:nvPr/>
      </p:nvGrpSpPr>
      <p:grpSpPr>
        <a:xfrm>
          <a:off x="0" y="0"/>
          <a:ext cx="0" cy="0"/>
          <a:chOff x="0" y="0"/>
          <a:chExt cx="0" cy="0"/>
        </a:xfrm>
      </p:grpSpPr>
      <p:grpSp>
        <p:nvGrpSpPr>
          <p:cNvPr id="2" name="Groep 1">
            <a:extLst>
              <a:ext uri="{FF2B5EF4-FFF2-40B4-BE49-F238E27FC236}">
                <a16:creationId xmlns:a16="http://schemas.microsoft.com/office/drawing/2014/main" id="{F0CDEF57-0ED1-0787-A734-D4FF94E6C185}"/>
              </a:ext>
            </a:extLst>
          </p:cNvPr>
          <p:cNvGrpSpPr/>
          <p:nvPr/>
        </p:nvGrpSpPr>
        <p:grpSpPr>
          <a:xfrm>
            <a:off x="-751672" y="-1726982"/>
            <a:ext cx="88447751" cy="5841782"/>
            <a:chOff x="-751672" y="-1726982"/>
            <a:chExt cx="88447751" cy="5841782"/>
          </a:xfrm>
        </p:grpSpPr>
        <p:sp>
          <p:nvSpPr>
            <p:cNvPr id="3" name="Rechthoek 2">
              <a:extLst>
                <a:ext uri="{FF2B5EF4-FFF2-40B4-BE49-F238E27FC236}">
                  <a16:creationId xmlns:a16="http://schemas.microsoft.com/office/drawing/2014/main" id="{0D7E14DB-D83F-E57D-5A84-BF2D30198DF5}"/>
                </a:ext>
              </a:extLst>
            </p:cNvPr>
            <p:cNvSpPr>
              <a:spLocks/>
            </p:cNvSpPr>
            <p:nvPr/>
          </p:nvSpPr>
          <p:spPr>
            <a:xfrm>
              <a:off x="-751672" y="-1726982"/>
              <a:ext cx="88432472" cy="5841782"/>
            </a:xfrm>
            <a:prstGeom prst="rect">
              <a:avLst/>
            </a:prstGeom>
            <a:solidFill>
              <a:schemeClr val="accent5">
                <a:lumMod val="40000"/>
                <a:lumOff val="6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F7D23230-1AEF-0400-78C4-BDCEFF40B7CC}"/>
                </a:ext>
              </a:extLst>
            </p:cNvPr>
            <p:cNvSpPr>
              <a:spLocks/>
            </p:cNvSpPr>
            <p:nvPr/>
          </p:nvSpPr>
          <p:spPr>
            <a:xfrm>
              <a:off x="-736392" y="433695"/>
              <a:ext cx="88432471"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AD2EA625-3947-A536-5094-2AE895306B17}"/>
                </a:ext>
              </a:extLst>
            </p:cNvPr>
            <p:cNvGrpSpPr/>
            <p:nvPr/>
          </p:nvGrpSpPr>
          <p:grpSpPr>
            <a:xfrm>
              <a:off x="419103" y="768945"/>
              <a:ext cx="11353798" cy="3044070"/>
              <a:chOff x="419103" y="768945"/>
              <a:chExt cx="11353798" cy="3044070"/>
            </a:xfrm>
          </p:grpSpPr>
          <p:sp>
            <p:nvSpPr>
              <p:cNvPr id="13" name="Tekstvak 12">
                <a:extLst>
                  <a:ext uri="{FF2B5EF4-FFF2-40B4-BE49-F238E27FC236}">
                    <a16:creationId xmlns:a16="http://schemas.microsoft.com/office/drawing/2014/main" id="{70464106-8CE5-F258-8F2E-26E340C89045}"/>
                  </a:ext>
                </a:extLst>
              </p:cNvPr>
              <p:cNvSpPr txBox="1">
                <a:spLocks/>
              </p:cNvSpPr>
              <p:nvPr/>
            </p:nvSpPr>
            <p:spPr>
              <a:xfrm>
                <a:off x="4758936" y="768945"/>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15" name="Tekstvak 14">
                <a:extLst>
                  <a:ext uri="{FF2B5EF4-FFF2-40B4-BE49-F238E27FC236}">
                    <a16:creationId xmlns:a16="http://schemas.microsoft.com/office/drawing/2014/main" id="{75F9C27B-8C5A-80C5-082D-541536D21078}"/>
                  </a:ext>
                </a:extLst>
              </p:cNvPr>
              <p:cNvSpPr txBox="1">
                <a:spLocks/>
              </p:cNvSpPr>
              <p:nvPr/>
            </p:nvSpPr>
            <p:spPr>
              <a:xfrm>
                <a:off x="41910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grpSp>
        <p:grpSp>
          <p:nvGrpSpPr>
            <p:cNvPr id="8" name="Groep 7">
              <a:extLst>
                <a:ext uri="{FF2B5EF4-FFF2-40B4-BE49-F238E27FC236}">
                  <a16:creationId xmlns:a16="http://schemas.microsoft.com/office/drawing/2014/main" id="{A04E0330-5337-FCE0-7C30-1E4C531E1D9D}"/>
                </a:ext>
              </a:extLst>
            </p:cNvPr>
            <p:cNvGrpSpPr/>
            <p:nvPr/>
          </p:nvGrpSpPr>
          <p:grpSpPr>
            <a:xfrm>
              <a:off x="12499018" y="768945"/>
              <a:ext cx="11353798" cy="2613183"/>
              <a:chOff x="12499018" y="768945"/>
              <a:chExt cx="11353798" cy="2613183"/>
            </a:xfrm>
          </p:grpSpPr>
          <p:sp>
            <p:nvSpPr>
              <p:cNvPr id="25" name="Tekstvak 24">
                <a:extLst>
                  <a:ext uri="{FF2B5EF4-FFF2-40B4-BE49-F238E27FC236}">
                    <a16:creationId xmlns:a16="http://schemas.microsoft.com/office/drawing/2014/main" id="{BB85E104-7E17-FD48-E10F-236E84CAC85F}"/>
                  </a:ext>
                </a:extLst>
              </p:cNvPr>
              <p:cNvSpPr txBox="1">
                <a:spLocks/>
              </p:cNvSpPr>
              <p:nvPr/>
            </p:nvSpPr>
            <p:spPr>
              <a:xfrm>
                <a:off x="16014108"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27" name="Tekstvak 26">
                <a:extLst>
                  <a:ext uri="{FF2B5EF4-FFF2-40B4-BE49-F238E27FC236}">
                    <a16:creationId xmlns:a16="http://schemas.microsoft.com/office/drawing/2014/main" id="{979EEA62-FA43-895B-4904-A22663612829}"/>
                  </a:ext>
                </a:extLst>
              </p:cNvPr>
              <p:cNvSpPr txBox="1">
                <a:spLocks/>
              </p:cNvSpPr>
              <p:nvPr/>
            </p:nvSpPr>
            <p:spPr>
              <a:xfrm>
                <a:off x="1249901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grpSp>
          <p:nvGrpSpPr>
            <p:cNvPr id="9" name="Groep 8">
              <a:extLst>
                <a:ext uri="{FF2B5EF4-FFF2-40B4-BE49-F238E27FC236}">
                  <a16:creationId xmlns:a16="http://schemas.microsoft.com/office/drawing/2014/main" id="{F2A6CC28-F021-1A8B-A86D-4A119314EA40}"/>
                </a:ext>
              </a:extLst>
            </p:cNvPr>
            <p:cNvGrpSpPr/>
            <p:nvPr/>
          </p:nvGrpSpPr>
          <p:grpSpPr>
            <a:xfrm>
              <a:off x="24578933" y="768945"/>
              <a:ext cx="11353798" cy="2613183"/>
              <a:chOff x="24578933" y="768945"/>
              <a:chExt cx="11353798" cy="2613183"/>
            </a:xfrm>
          </p:grpSpPr>
          <p:sp>
            <p:nvSpPr>
              <p:cNvPr id="29" name="Tekstvak 28">
                <a:extLst>
                  <a:ext uri="{FF2B5EF4-FFF2-40B4-BE49-F238E27FC236}">
                    <a16:creationId xmlns:a16="http://schemas.microsoft.com/office/drawing/2014/main" id="{10914B51-DA89-925A-A90F-F92D545FC973}"/>
                  </a:ext>
                </a:extLst>
              </p:cNvPr>
              <p:cNvSpPr txBox="1">
                <a:spLocks/>
              </p:cNvSpPr>
              <p:nvPr/>
            </p:nvSpPr>
            <p:spPr>
              <a:xfrm>
                <a:off x="28622214"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0" name="Tekstvak 29">
                <a:extLst>
                  <a:ext uri="{FF2B5EF4-FFF2-40B4-BE49-F238E27FC236}">
                    <a16:creationId xmlns:a16="http://schemas.microsoft.com/office/drawing/2014/main" id="{AE0A3217-70EC-7438-0CA1-FA968C25C250}"/>
                  </a:ext>
                </a:extLst>
              </p:cNvPr>
              <p:cNvSpPr txBox="1">
                <a:spLocks/>
              </p:cNvSpPr>
              <p:nvPr/>
            </p:nvSpPr>
            <p:spPr>
              <a:xfrm>
                <a:off x="2457893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grpSp>
        <p:grpSp>
          <p:nvGrpSpPr>
            <p:cNvPr id="10" name="Groep 9">
              <a:extLst>
                <a:ext uri="{FF2B5EF4-FFF2-40B4-BE49-F238E27FC236}">
                  <a16:creationId xmlns:a16="http://schemas.microsoft.com/office/drawing/2014/main" id="{9E4E804F-BD87-8573-5769-658F302F1310}"/>
                </a:ext>
              </a:extLst>
            </p:cNvPr>
            <p:cNvGrpSpPr/>
            <p:nvPr/>
          </p:nvGrpSpPr>
          <p:grpSpPr>
            <a:xfrm>
              <a:off x="36658848" y="768945"/>
              <a:ext cx="11353798" cy="3044070"/>
              <a:chOff x="36658848" y="768945"/>
              <a:chExt cx="11353798" cy="3044070"/>
            </a:xfrm>
          </p:grpSpPr>
          <p:sp>
            <p:nvSpPr>
              <p:cNvPr id="31" name="Tekstvak 30">
                <a:extLst>
                  <a:ext uri="{FF2B5EF4-FFF2-40B4-BE49-F238E27FC236}">
                    <a16:creationId xmlns:a16="http://schemas.microsoft.com/office/drawing/2014/main" id="{28791A8E-81B5-23E2-5EF6-FDD421C19B45}"/>
                  </a:ext>
                </a:extLst>
              </p:cNvPr>
              <p:cNvSpPr txBox="1">
                <a:spLocks/>
              </p:cNvSpPr>
              <p:nvPr/>
            </p:nvSpPr>
            <p:spPr>
              <a:xfrm>
                <a:off x="40235654" y="768945"/>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32" name="Tekstvak 31">
                <a:extLst>
                  <a:ext uri="{FF2B5EF4-FFF2-40B4-BE49-F238E27FC236}">
                    <a16:creationId xmlns:a16="http://schemas.microsoft.com/office/drawing/2014/main" id="{16463CA5-F491-55EC-745D-DE394FF9F37E}"/>
                  </a:ext>
                </a:extLst>
              </p:cNvPr>
              <p:cNvSpPr txBox="1">
                <a:spLocks/>
              </p:cNvSpPr>
              <p:nvPr/>
            </p:nvSpPr>
            <p:spPr>
              <a:xfrm>
                <a:off x="3665884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grpSp>
        <p:grpSp>
          <p:nvGrpSpPr>
            <p:cNvPr id="11" name="Groep 10">
              <a:extLst>
                <a:ext uri="{FF2B5EF4-FFF2-40B4-BE49-F238E27FC236}">
                  <a16:creationId xmlns:a16="http://schemas.microsoft.com/office/drawing/2014/main" id="{9F9BB361-2DF4-0919-3DA0-C391EF2A133A}"/>
                </a:ext>
              </a:extLst>
            </p:cNvPr>
            <p:cNvGrpSpPr/>
            <p:nvPr/>
          </p:nvGrpSpPr>
          <p:grpSpPr>
            <a:xfrm>
              <a:off x="48738763" y="768945"/>
              <a:ext cx="11353798" cy="2182295"/>
              <a:chOff x="48738763" y="768945"/>
              <a:chExt cx="11353798" cy="2182295"/>
            </a:xfrm>
          </p:grpSpPr>
          <p:sp>
            <p:nvSpPr>
              <p:cNvPr id="33" name="Tekstvak 32">
                <a:extLst>
                  <a:ext uri="{FF2B5EF4-FFF2-40B4-BE49-F238E27FC236}">
                    <a16:creationId xmlns:a16="http://schemas.microsoft.com/office/drawing/2014/main" id="{E5F56E9B-8151-B858-BB9A-534DA71FC525}"/>
                  </a:ext>
                </a:extLst>
              </p:cNvPr>
              <p:cNvSpPr txBox="1">
                <a:spLocks/>
              </p:cNvSpPr>
              <p:nvPr/>
            </p:nvSpPr>
            <p:spPr>
              <a:xfrm>
                <a:off x="52472664" y="768945"/>
                <a:ext cx="3886000" cy="1323439"/>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a:p>
                <a:pPr algn="ctr"/>
                <a:endParaRPr lang="nl-NL" sz="4000" dirty="0">
                  <a:solidFill>
                    <a:schemeClr val="bg1"/>
                  </a:solidFill>
                  <a:effectLst>
                    <a:outerShdw blurRad="50800" dist="38100" dir="2700000" algn="tl" rotWithShape="0">
                      <a:prstClr val="black">
                        <a:alpha val="40000"/>
                      </a:prstClr>
                    </a:outerShdw>
                  </a:effectLst>
                </a:endParaRPr>
              </a:p>
            </p:txBody>
          </p:sp>
          <p:sp>
            <p:nvSpPr>
              <p:cNvPr id="34" name="Tekstvak 33">
                <a:extLst>
                  <a:ext uri="{FF2B5EF4-FFF2-40B4-BE49-F238E27FC236}">
                    <a16:creationId xmlns:a16="http://schemas.microsoft.com/office/drawing/2014/main" id="{C0C7BAC4-BDEC-53B9-669D-60058FE7D230}"/>
                  </a:ext>
                </a:extLst>
              </p:cNvPr>
              <p:cNvSpPr txBox="1">
                <a:spLocks/>
              </p:cNvSpPr>
              <p:nvPr/>
            </p:nvSpPr>
            <p:spPr>
              <a:xfrm>
                <a:off x="4873876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grpSp>
        <p:grpSp>
          <p:nvGrpSpPr>
            <p:cNvPr id="12" name="Groep 11">
              <a:extLst>
                <a:ext uri="{FF2B5EF4-FFF2-40B4-BE49-F238E27FC236}">
                  <a16:creationId xmlns:a16="http://schemas.microsoft.com/office/drawing/2014/main" id="{125A176C-73C8-17BF-C50F-3C96E2052D07}"/>
                </a:ext>
              </a:extLst>
            </p:cNvPr>
            <p:cNvGrpSpPr/>
            <p:nvPr/>
          </p:nvGrpSpPr>
          <p:grpSpPr>
            <a:xfrm>
              <a:off x="60818678" y="768945"/>
              <a:ext cx="11353798" cy="3044070"/>
              <a:chOff x="60818678" y="768945"/>
              <a:chExt cx="11353798" cy="3044070"/>
            </a:xfrm>
          </p:grpSpPr>
          <p:sp>
            <p:nvSpPr>
              <p:cNvPr id="35" name="Tekstvak 34">
                <a:extLst>
                  <a:ext uri="{FF2B5EF4-FFF2-40B4-BE49-F238E27FC236}">
                    <a16:creationId xmlns:a16="http://schemas.microsoft.com/office/drawing/2014/main" id="{638E56D0-0D39-7322-14D2-A15A9BAD9FAA}"/>
                  </a:ext>
                </a:extLst>
              </p:cNvPr>
              <p:cNvSpPr txBox="1">
                <a:spLocks/>
              </p:cNvSpPr>
              <p:nvPr/>
            </p:nvSpPr>
            <p:spPr>
              <a:xfrm>
                <a:off x="64900435" y="768945"/>
                <a:ext cx="3190297"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Waar ben je?</a:t>
                </a:r>
              </a:p>
            </p:txBody>
          </p:sp>
          <p:sp>
            <p:nvSpPr>
              <p:cNvPr id="36" name="Tekstvak 35">
                <a:extLst>
                  <a:ext uri="{FF2B5EF4-FFF2-40B4-BE49-F238E27FC236}">
                    <a16:creationId xmlns:a16="http://schemas.microsoft.com/office/drawing/2014/main" id="{A93E3080-224F-6B7F-FCF8-00B32E486E3E}"/>
                  </a:ext>
                </a:extLst>
              </p:cNvPr>
              <p:cNvSpPr txBox="1">
                <a:spLocks/>
              </p:cNvSpPr>
              <p:nvPr/>
            </p:nvSpPr>
            <p:spPr>
              <a:xfrm>
                <a:off x="6081867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Deze ronde spreekt voor zich! Je krijgt een afbeelding te zien en jouw taak is om te raden waar je je bevindt. Let goed op de details in het plaatje, want die kunnen je helpen om de juiste locatie te achterhalen.</a:t>
                </a:r>
              </a:p>
            </p:txBody>
          </p:sp>
        </p:grpSp>
        <p:grpSp>
          <p:nvGrpSpPr>
            <p:cNvPr id="14" name="Groep 13">
              <a:extLst>
                <a:ext uri="{FF2B5EF4-FFF2-40B4-BE49-F238E27FC236}">
                  <a16:creationId xmlns:a16="http://schemas.microsoft.com/office/drawing/2014/main" id="{5FF5D9B0-1CD4-49AA-DCF5-22874A5BE385}"/>
                </a:ext>
              </a:extLst>
            </p:cNvPr>
            <p:cNvGrpSpPr/>
            <p:nvPr/>
          </p:nvGrpSpPr>
          <p:grpSpPr>
            <a:xfrm>
              <a:off x="72898593" y="768945"/>
              <a:ext cx="11353798" cy="2613183"/>
              <a:chOff x="72898593" y="768945"/>
              <a:chExt cx="11353798" cy="2613183"/>
            </a:xfrm>
          </p:grpSpPr>
          <p:sp>
            <p:nvSpPr>
              <p:cNvPr id="4" name="Tekstvak 3">
                <a:extLst>
                  <a:ext uri="{FF2B5EF4-FFF2-40B4-BE49-F238E27FC236}">
                    <a16:creationId xmlns:a16="http://schemas.microsoft.com/office/drawing/2014/main" id="{E6CCF910-E9FD-3F1D-A0A6-DEE77292A2D3}"/>
                  </a:ext>
                </a:extLst>
              </p:cNvPr>
              <p:cNvSpPr txBox="1">
                <a:spLocks/>
              </p:cNvSpPr>
              <p:nvPr/>
            </p:nvSpPr>
            <p:spPr>
              <a:xfrm>
                <a:off x="76413687"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6" name="Tekstvak 5">
                <a:extLst>
                  <a:ext uri="{FF2B5EF4-FFF2-40B4-BE49-F238E27FC236}">
                    <a16:creationId xmlns:a16="http://schemas.microsoft.com/office/drawing/2014/main" id="{DA3615CF-E037-F243-C8EE-466F001F4F3B}"/>
                  </a:ext>
                </a:extLst>
              </p:cNvPr>
              <p:cNvSpPr txBox="1">
                <a:spLocks/>
              </p:cNvSpPr>
              <p:nvPr/>
            </p:nvSpPr>
            <p:spPr>
              <a:xfrm>
                <a:off x="7289859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grpSp>
      <p:grpSp>
        <p:nvGrpSpPr>
          <p:cNvPr id="18" name="Groep 17">
            <a:extLst>
              <a:ext uri="{FF2B5EF4-FFF2-40B4-BE49-F238E27FC236}">
                <a16:creationId xmlns:a16="http://schemas.microsoft.com/office/drawing/2014/main" id="{715B93D2-2D75-2B71-8636-22E010E9E5C8}"/>
              </a:ext>
            </a:extLst>
          </p:cNvPr>
          <p:cNvGrpSpPr/>
          <p:nvPr/>
        </p:nvGrpSpPr>
        <p:grpSpPr>
          <a:xfrm>
            <a:off x="5196000" y="4475477"/>
            <a:ext cx="12828579" cy="1822427"/>
            <a:chOff x="5196000" y="4475477"/>
            <a:chExt cx="12828579" cy="1822427"/>
          </a:xfrm>
        </p:grpSpPr>
        <p:pic>
          <p:nvPicPr>
            <p:cNvPr id="22" name="Graphic 21">
              <a:extLst>
                <a:ext uri="{FF2B5EF4-FFF2-40B4-BE49-F238E27FC236}">
                  <a16:creationId xmlns:a16="http://schemas.microsoft.com/office/drawing/2014/main" id="{BB7992E9-0E18-379C-5C4C-F94B731F5D2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401715"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24" name="Graphic 23" descr="Volume met effen opvulling">
              <a:extLst>
                <a:ext uri="{FF2B5EF4-FFF2-40B4-BE49-F238E27FC236}">
                  <a16:creationId xmlns:a16="http://schemas.microsoft.com/office/drawing/2014/main" id="{25293A68-8BC8-382B-FA7A-6988170321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7431"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BECBB07D-7951-D275-C5DF-C4F3617EA90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813147"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3F606685-D363-2EFB-5716-9DFED0EC565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4018863"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17" name="Graphic 16">
              <a:extLst>
                <a:ext uri="{FF2B5EF4-FFF2-40B4-BE49-F238E27FC236}">
                  <a16:creationId xmlns:a16="http://schemas.microsoft.com/office/drawing/2014/main" id="{9B48B6CC-3128-EA07-31D9-A4878BF5C77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196000"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16" name="Graphic 15">
              <a:extLst>
                <a:ext uri="{FF2B5EF4-FFF2-40B4-BE49-F238E27FC236}">
                  <a16:creationId xmlns:a16="http://schemas.microsoft.com/office/drawing/2014/main" id="{B0D2188D-4918-8A3C-DFE4-E8FD6D668BC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24579" y="4497904"/>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grpSp>
      <p:sp>
        <p:nvSpPr>
          <p:cNvPr id="19" name="Gelijkbenige driehoek 18">
            <a:extLst>
              <a:ext uri="{FF2B5EF4-FFF2-40B4-BE49-F238E27FC236}">
                <a16:creationId xmlns:a16="http://schemas.microsoft.com/office/drawing/2014/main" id="{48A8EDF5-7A6F-C50D-3433-ABE1AB93EB02}"/>
              </a:ext>
            </a:extLst>
          </p:cNvPr>
          <p:cNvSpPr/>
          <p:nvPr/>
        </p:nvSpPr>
        <p:spPr>
          <a:xfrm>
            <a:off x="4426857" y="642430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72439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3.33333E-6 L -0.18033 -0.00209 " pathEditMode="relative" rAng="0" ptsTypes="AA">
                                      <p:cBhvr>
                                        <p:cTn id="6" dur="2000" fill="hold"/>
                                        <p:tgtEl>
                                          <p:spTgt spid="18"/>
                                        </p:tgtEl>
                                        <p:attrNameLst>
                                          <p:attrName>ppt_x</p:attrName>
                                          <p:attrName>ppt_y</p:attrName>
                                        </p:attrNameLst>
                                      </p:cBhvr>
                                      <p:rCtr x="-9023" y="-116"/>
                                    </p:animMotion>
                                  </p:childTnLst>
                                </p:cTn>
                              </p:par>
                              <p:par>
                                <p:cTn id="7" presetID="42" presetClass="path" presetSubtype="0" accel="50000" decel="50000" fill="hold" nodeType="withEffect">
                                  <p:stCondLst>
                                    <p:cond delay="0"/>
                                  </p:stCondLst>
                                  <p:childTnLst>
                                    <p:animMotion origin="layout" path="M 5E-6 -4.07407E-6 L -0.99063 -0.00046 " pathEditMode="relative" rAng="0" ptsTypes="AA">
                                      <p:cBhvr>
                                        <p:cTn id="8" dur="2000" fill="hold"/>
                                        <p:tgtEl>
                                          <p:spTgt spid="2"/>
                                        </p:tgtEl>
                                        <p:attrNameLst>
                                          <p:attrName>ppt_x</p:attrName>
                                          <p:attrName>ppt_y</p:attrName>
                                        </p:attrNameLst>
                                      </p:cBhvr>
                                      <p:rCtr x="-49531" y="-2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18033 -0.00209 L -0.34518 0.00162 " pathEditMode="relative" rAng="0" ptsTypes="AA">
                                      <p:cBhvr>
                                        <p:cTn id="12" dur="2000" fill="hold"/>
                                        <p:tgtEl>
                                          <p:spTgt spid="18"/>
                                        </p:tgtEl>
                                        <p:attrNameLst>
                                          <p:attrName>ppt_x</p:attrName>
                                          <p:attrName>ppt_y</p:attrName>
                                        </p:attrNameLst>
                                      </p:cBhvr>
                                      <p:rCtr x="-8242" y="185"/>
                                    </p:animMotion>
                                  </p:childTnLst>
                                </p:cTn>
                              </p:par>
                              <p:par>
                                <p:cTn id="13" presetID="42" presetClass="path" presetSubtype="0" accel="50000" decel="50000" fill="hold" nodeType="withEffect">
                                  <p:stCondLst>
                                    <p:cond delay="0"/>
                                  </p:stCondLst>
                                  <p:childTnLst>
                                    <p:animMotion origin="layout" path="M -0.99063 -0.00046 L -1.9836 -0.00185 " pathEditMode="relative" rAng="0" ptsTypes="AA">
                                      <p:cBhvr>
                                        <p:cTn id="14" dur="2000" fill="hold"/>
                                        <p:tgtEl>
                                          <p:spTgt spid="2"/>
                                        </p:tgtEl>
                                        <p:attrNameLst>
                                          <p:attrName>ppt_x</p:attrName>
                                          <p:attrName>ppt_y</p:attrName>
                                        </p:attrNameLst>
                                      </p:cBhvr>
                                      <p:rCtr x="-49648" y="-6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34518 0.00162 L -0.53854 0.00231 " pathEditMode="relative" rAng="0" ptsTypes="AA">
                                      <p:cBhvr>
                                        <p:cTn id="18" dur="2000" fill="hold"/>
                                        <p:tgtEl>
                                          <p:spTgt spid="18"/>
                                        </p:tgtEl>
                                        <p:attrNameLst>
                                          <p:attrName>ppt_x</p:attrName>
                                          <p:attrName>ppt_y</p:attrName>
                                        </p:attrNameLst>
                                      </p:cBhvr>
                                      <p:rCtr x="-9674" y="23"/>
                                    </p:animMotion>
                                  </p:childTnLst>
                                </p:cTn>
                              </p:par>
                              <p:par>
                                <p:cTn id="19" presetID="42" presetClass="path" presetSubtype="0" accel="50000" decel="50000" fill="hold" nodeType="withEffect">
                                  <p:stCondLst>
                                    <p:cond delay="0"/>
                                  </p:stCondLst>
                                  <p:childTnLst>
                                    <p:animMotion origin="layout" path="M -1.9836 -0.00185 L -2.97487 -0.0037 " pathEditMode="relative" rAng="0" ptsTypes="AA">
                                      <p:cBhvr>
                                        <p:cTn id="20" dur="2000" fill="hold"/>
                                        <p:tgtEl>
                                          <p:spTgt spid="2"/>
                                        </p:tgtEl>
                                        <p:attrNameLst>
                                          <p:attrName>ppt_x</p:attrName>
                                          <p:attrName>ppt_y</p:attrName>
                                        </p:attrNameLst>
                                      </p:cBhvr>
                                      <p:rCtr x="-49570" y="-9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53854 0.00231 L -0.72487 -0.00186 " pathEditMode="relative" rAng="0" ptsTypes="AA">
                                      <p:cBhvr>
                                        <p:cTn id="24" dur="2000" fill="hold"/>
                                        <p:tgtEl>
                                          <p:spTgt spid="18"/>
                                        </p:tgtEl>
                                        <p:attrNameLst>
                                          <p:attrName>ppt_x</p:attrName>
                                          <p:attrName>ppt_y</p:attrName>
                                        </p:attrNameLst>
                                      </p:cBhvr>
                                      <p:rCtr x="-9323" y="-208"/>
                                    </p:animMotion>
                                  </p:childTnLst>
                                </p:cTn>
                              </p:par>
                              <p:par>
                                <p:cTn id="25" presetID="42" presetClass="path" presetSubtype="0" accel="50000" decel="50000" fill="hold" nodeType="withEffect">
                                  <p:stCondLst>
                                    <p:cond delay="0"/>
                                  </p:stCondLst>
                                  <p:childTnLst>
                                    <p:animMotion origin="layout" path="M -2.97487 -0.0037 L -3.96771 -0.00648 " pathEditMode="relative" rAng="0" ptsTypes="AA">
                                      <p:cBhvr>
                                        <p:cTn id="26" dur="2000" fill="hold"/>
                                        <p:tgtEl>
                                          <p:spTgt spid="2"/>
                                        </p:tgtEl>
                                        <p:attrNameLst>
                                          <p:attrName>ppt_x</p:attrName>
                                          <p:attrName>ppt_y</p:attrName>
                                        </p:attrNameLst>
                                      </p:cBhvr>
                                      <p:rCtr x="-49648" y="-13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72487 -0.00186 L -0.90507 0.00092 " pathEditMode="relative" rAng="0" ptsTypes="AA">
                                      <p:cBhvr>
                                        <p:cTn id="30" dur="2000" fill="hold"/>
                                        <p:tgtEl>
                                          <p:spTgt spid="18"/>
                                        </p:tgtEl>
                                        <p:attrNameLst>
                                          <p:attrName>ppt_x</p:attrName>
                                          <p:attrName>ppt_y</p:attrName>
                                        </p:attrNameLst>
                                      </p:cBhvr>
                                      <p:rCtr x="-9010" y="139"/>
                                    </p:animMotion>
                                  </p:childTnLst>
                                </p:cTn>
                              </p:par>
                              <p:par>
                                <p:cTn id="31" presetID="42" presetClass="path" presetSubtype="0" accel="50000" decel="50000" fill="hold" nodeType="withEffect">
                                  <p:stCondLst>
                                    <p:cond delay="0"/>
                                  </p:stCondLst>
                                  <p:childTnLst>
                                    <p:animMotion origin="layout" path="M -3.96771 -0.00648 L -4.95938 -0.01018 " pathEditMode="relative" rAng="0" ptsTypes="AA">
                                      <p:cBhvr>
                                        <p:cTn id="32" dur="2000" fill="hold"/>
                                        <p:tgtEl>
                                          <p:spTgt spid="2"/>
                                        </p:tgtEl>
                                        <p:attrNameLst>
                                          <p:attrName>ppt_x</p:attrName>
                                          <p:attrName>ppt_y</p:attrName>
                                        </p:attrNameLst>
                                      </p:cBhvr>
                                      <p:rCtr x="-4958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237A5-313A-4BED-C1C3-14CC5D888250}"/>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03C657E1-1A30-2950-3277-3A91BD8EB240}"/>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B95D4F15-3C95-C49A-8A5D-B4B8FEDA0E0E}"/>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B7301060-3E0B-6BB6-C330-399B44C9F725}"/>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4A006642-0E89-7F8C-07BF-93AF238BC618}"/>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EF41FBD1-51B1-35FA-1947-4B5CBC6FDAEA}"/>
                  </a:ext>
                </a:extLst>
              </p:cNvPr>
              <p:cNvSpPr txBox="1">
                <a:spLocks/>
              </p:cNvSpPr>
              <p:nvPr/>
            </p:nvSpPr>
            <p:spPr>
              <a:xfrm>
                <a:off x="606992" y="492337"/>
                <a:ext cx="4257897"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Algemene Kennis</a:t>
                </a:r>
              </a:p>
            </p:txBody>
          </p:sp>
          <p:sp>
            <p:nvSpPr>
              <p:cNvPr id="41" name="Tekstvak 40">
                <a:extLst>
                  <a:ext uri="{FF2B5EF4-FFF2-40B4-BE49-F238E27FC236}">
                    <a16:creationId xmlns:a16="http://schemas.microsoft.com/office/drawing/2014/main" id="{4D6117E7-A329-8948-9AEC-493B7539C1DE}"/>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latin typeface="Congenial" panose="02000503040000020004" pitchFamily="2" charset="0"/>
                  </a:rPr>
                  <a:t>Wat is de hoofdstad van de provincie Flevoland?</a:t>
                </a:r>
              </a:p>
            </p:txBody>
          </p:sp>
        </p:grpSp>
      </p:grpSp>
      <p:grpSp>
        <p:nvGrpSpPr>
          <p:cNvPr id="46" name="Groep 45">
            <a:extLst>
              <a:ext uri="{FF2B5EF4-FFF2-40B4-BE49-F238E27FC236}">
                <a16:creationId xmlns:a16="http://schemas.microsoft.com/office/drawing/2014/main" id="{CF5F9FFB-C78B-82C2-4F1C-F05B887E2DD2}"/>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93A70FFE-4A25-6057-AC73-83CC7020F44B}"/>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A0FD967F-8FDE-5618-8F5C-3302952096DD}"/>
                </a:ext>
              </a:extLst>
            </p:cNvPr>
            <p:cNvGrpSpPr>
              <a:grpSpLocks/>
            </p:cNvGrpSpPr>
            <p:nvPr/>
          </p:nvGrpSpPr>
          <p:grpSpPr>
            <a:xfrm>
              <a:off x="7237529" y="226627"/>
              <a:ext cx="4954471" cy="2937980"/>
              <a:chOff x="7950943" y="361305"/>
              <a:chExt cx="4954471" cy="2937980"/>
            </a:xfrm>
          </p:grpSpPr>
          <p:sp>
            <p:nvSpPr>
              <p:cNvPr id="43" name="Tekstvak 42">
                <a:extLst>
                  <a:ext uri="{FF2B5EF4-FFF2-40B4-BE49-F238E27FC236}">
                    <a16:creationId xmlns:a16="http://schemas.microsoft.com/office/drawing/2014/main" id="{BE61267D-6C7A-FDB6-AA5E-AEE09E22EB88}"/>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73110AB8-FC13-BDD6-0420-23307CF16FCB}"/>
                  </a:ext>
                </a:extLst>
              </p:cNvPr>
              <p:cNvSpPr txBox="1">
                <a:spLocks/>
              </p:cNvSpPr>
              <p:nvPr/>
            </p:nvSpPr>
            <p:spPr>
              <a:xfrm>
                <a:off x="7950943" y="1106929"/>
                <a:ext cx="1568058"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Lelystad</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E568CA60-173F-23CD-F326-EC8F78E7296A}"/>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EC05D4BC-CAF1-A870-1633-7BDE42508007}"/>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1" name="Groep 30">
            <a:extLst>
              <a:ext uri="{FF2B5EF4-FFF2-40B4-BE49-F238E27FC236}">
                <a16:creationId xmlns:a16="http://schemas.microsoft.com/office/drawing/2014/main" id="{A6C2C32E-2DD5-1120-31B4-AFEAA033FDFD}"/>
              </a:ext>
            </a:extLst>
          </p:cNvPr>
          <p:cNvGrpSpPr/>
          <p:nvPr/>
        </p:nvGrpSpPr>
        <p:grpSpPr>
          <a:xfrm>
            <a:off x="5462850" y="682170"/>
            <a:ext cx="1266299" cy="8977002"/>
            <a:chOff x="15881094" y="1112155"/>
            <a:chExt cx="1266299" cy="8977002"/>
          </a:xfrm>
        </p:grpSpPr>
        <p:pic>
          <p:nvPicPr>
            <p:cNvPr id="15" name="Graphic 14">
              <a:extLst>
                <a:ext uri="{FF2B5EF4-FFF2-40B4-BE49-F238E27FC236}">
                  <a16:creationId xmlns:a16="http://schemas.microsoft.com/office/drawing/2014/main" id="{FCC9D4F7-2303-E16A-222D-831ED5FAC67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20" name="Graphic 19">
              <a:extLst>
                <a:ext uri="{FF2B5EF4-FFF2-40B4-BE49-F238E27FC236}">
                  <a16:creationId xmlns:a16="http://schemas.microsoft.com/office/drawing/2014/main" id="{D9C2147B-01F6-D17C-29B3-6AA25CC729C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23" name="Graphic 22" descr="Verward persoon met effen opvulling">
              <a:extLst>
                <a:ext uri="{FF2B5EF4-FFF2-40B4-BE49-F238E27FC236}">
                  <a16:creationId xmlns:a16="http://schemas.microsoft.com/office/drawing/2014/main" id="{FAF22B3C-9C72-50AF-8AF2-A04BFC596C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25" name="Graphic 24">
              <a:extLst>
                <a:ext uri="{FF2B5EF4-FFF2-40B4-BE49-F238E27FC236}">
                  <a16:creationId xmlns:a16="http://schemas.microsoft.com/office/drawing/2014/main" id="{5F2E1AF0-CB53-29B7-B77E-554CE675E21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27" name="Graphic 26" descr="Volume met effen opvulling">
              <a:extLst>
                <a:ext uri="{FF2B5EF4-FFF2-40B4-BE49-F238E27FC236}">
                  <a16:creationId xmlns:a16="http://schemas.microsoft.com/office/drawing/2014/main" id="{8BB4C9D0-1342-4E22-6B9E-A4032508D1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29" name="Graphic 28" descr="Hersenen met effen opvulling">
              <a:extLst>
                <a:ext uri="{FF2B5EF4-FFF2-40B4-BE49-F238E27FC236}">
                  <a16:creationId xmlns:a16="http://schemas.microsoft.com/office/drawing/2014/main" id="{27878756-CB30-04E4-4F99-8F16C0990A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48" name="Tekstvak 47">
            <a:extLst>
              <a:ext uri="{FF2B5EF4-FFF2-40B4-BE49-F238E27FC236}">
                <a16:creationId xmlns:a16="http://schemas.microsoft.com/office/drawing/2014/main" id="{B6933392-D548-D622-F238-235ACE989F9A}"/>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F9A9BF7A-5DE2-F72D-D65E-64AC636EEE4C}"/>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51" name="Gelijkbenige driehoek 50">
            <a:extLst>
              <a:ext uri="{FF2B5EF4-FFF2-40B4-BE49-F238E27FC236}">
                <a16:creationId xmlns:a16="http://schemas.microsoft.com/office/drawing/2014/main" id="{5C35F923-5818-D058-B29D-140E1C199D1B}"/>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652326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50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49"/>
                                        </p:tgtEl>
                                      </p:cBhvr>
                                    </p:animEffect>
                                    <p:animScale>
                                      <p:cBhvr>
                                        <p:cTn id="15" dur="750" autoRev="1" fill="hold"/>
                                        <p:tgtEl>
                                          <p:spTgt spid="4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2" presetClass="entr" presetSubtype="1" decel="10000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2000" fill="hold"/>
                                        <p:tgtEl>
                                          <p:spTgt spid="46"/>
                                        </p:tgtEl>
                                        <p:attrNameLst>
                                          <p:attrName>ppt_x</p:attrName>
                                        </p:attrNameLst>
                                      </p:cBhvr>
                                      <p:tavLst>
                                        <p:tav tm="0">
                                          <p:val>
                                            <p:strVal val="#ppt_x"/>
                                          </p:val>
                                        </p:tav>
                                        <p:tav tm="100000">
                                          <p:val>
                                            <p:strVal val="#ppt_x"/>
                                          </p:val>
                                        </p:tav>
                                      </p:tavLst>
                                    </p:anim>
                                    <p:anim calcmode="lin" valueType="num">
                                      <p:cBhvr additive="base">
                                        <p:cTn id="24" dur="2000" fill="hold"/>
                                        <p:tgtEl>
                                          <p:spTgt spid="46"/>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48"/>
                                        </p:tgtEl>
                                      </p:cBhvr>
                                    </p:animEffect>
                                    <p:animScale>
                                      <p:cBhvr>
                                        <p:cTn id="30"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4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221C-7491-128A-2FAF-08C16B906052}"/>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5CFC7901-3220-B233-293C-4E67E0E86BB7}"/>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7F2D96D9-0320-CA2E-61B2-381D848F22B8}"/>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B83C6953-B880-6526-1B2F-6BFEC376700D}"/>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63B2EB28-4B7C-F3E8-9043-C582F01AD469}"/>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ED84C002-1EB0-7426-7D46-CA1F61ECFF25}"/>
                  </a:ext>
                </a:extLst>
              </p:cNvPr>
              <p:cNvSpPr txBox="1">
                <a:spLocks/>
              </p:cNvSpPr>
              <p:nvPr/>
            </p:nvSpPr>
            <p:spPr>
              <a:xfrm>
                <a:off x="606992" y="492337"/>
                <a:ext cx="3311003"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Wie is het?</a:t>
                </a:r>
              </a:p>
            </p:txBody>
          </p:sp>
          <p:sp>
            <p:nvSpPr>
              <p:cNvPr id="41" name="Tekstvak 40">
                <a:extLst>
                  <a:ext uri="{FF2B5EF4-FFF2-40B4-BE49-F238E27FC236}">
                    <a16:creationId xmlns:a16="http://schemas.microsoft.com/office/drawing/2014/main" id="{796DFC09-B33E-24DA-148F-69B4EE8F255A}"/>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Wie is de persoon in de afbeelding hieronder?</a:t>
                </a: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24289B15-BE45-2BFB-4CF6-D21074D5DD06}"/>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DE6FA728-8129-210A-72D8-73BEF6B733DE}"/>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1E7334A1-3DE5-EFA1-B5DE-3386EDC8D05E}"/>
                </a:ext>
              </a:extLst>
            </p:cNvPr>
            <p:cNvGrpSpPr>
              <a:grpSpLocks/>
            </p:cNvGrpSpPr>
            <p:nvPr/>
          </p:nvGrpSpPr>
          <p:grpSpPr>
            <a:xfrm>
              <a:off x="7237529" y="226627"/>
              <a:ext cx="4954471" cy="2937980"/>
              <a:chOff x="7950943" y="361305"/>
              <a:chExt cx="4954471" cy="2937980"/>
            </a:xfrm>
          </p:grpSpPr>
          <p:sp>
            <p:nvSpPr>
              <p:cNvPr id="43" name="Tekstvak 42">
                <a:extLst>
                  <a:ext uri="{FF2B5EF4-FFF2-40B4-BE49-F238E27FC236}">
                    <a16:creationId xmlns:a16="http://schemas.microsoft.com/office/drawing/2014/main" id="{9336C6E1-01AE-71D2-E754-51739CB4F6AC}"/>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EA44AFB7-D20D-AED5-0104-6EB7D7F73686}"/>
                  </a:ext>
                </a:extLst>
              </p:cNvPr>
              <p:cNvSpPr txBox="1">
                <a:spLocks/>
              </p:cNvSpPr>
              <p:nvPr/>
            </p:nvSpPr>
            <p:spPr>
              <a:xfrm>
                <a:off x="7950943" y="1106929"/>
                <a:ext cx="2763898"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Frank Lammers</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B1125619-0578-A99F-425D-29B087F4FE64}"/>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A5C7DAEE-3E31-3A16-A080-0FC8E5F07468}"/>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ABAC3AC6-93A1-815B-240C-77425A97DA23}"/>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4A037255-6E3B-5DE7-7353-A59216B93B2F}"/>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 name="Groep 1">
            <a:extLst>
              <a:ext uri="{FF2B5EF4-FFF2-40B4-BE49-F238E27FC236}">
                <a16:creationId xmlns:a16="http://schemas.microsoft.com/office/drawing/2014/main" id="{55D39F14-B087-0E54-0639-E69D987B7D81}"/>
              </a:ext>
            </a:extLst>
          </p:cNvPr>
          <p:cNvGrpSpPr/>
          <p:nvPr/>
        </p:nvGrpSpPr>
        <p:grpSpPr>
          <a:xfrm>
            <a:off x="5468330" y="-859486"/>
            <a:ext cx="1266299" cy="8977002"/>
            <a:chOff x="15881094" y="1112155"/>
            <a:chExt cx="1266299" cy="8977002"/>
          </a:xfrm>
        </p:grpSpPr>
        <p:pic>
          <p:nvPicPr>
            <p:cNvPr id="6" name="Graphic 5">
              <a:extLst>
                <a:ext uri="{FF2B5EF4-FFF2-40B4-BE49-F238E27FC236}">
                  <a16:creationId xmlns:a16="http://schemas.microsoft.com/office/drawing/2014/main" id="{08C8ED64-B707-E813-3AD8-0373FA0D741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7" name="Graphic 6">
              <a:extLst>
                <a:ext uri="{FF2B5EF4-FFF2-40B4-BE49-F238E27FC236}">
                  <a16:creationId xmlns:a16="http://schemas.microsoft.com/office/drawing/2014/main" id="{60D864B4-263E-F65F-8A84-B0DA995F75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8" name="Graphic 7" descr="Verward persoon met effen opvulling">
              <a:extLst>
                <a:ext uri="{FF2B5EF4-FFF2-40B4-BE49-F238E27FC236}">
                  <a16:creationId xmlns:a16="http://schemas.microsoft.com/office/drawing/2014/main" id="{DA60D6B2-ADE7-7C85-7B93-7A84D4253D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9" name="Graphic 8">
              <a:extLst>
                <a:ext uri="{FF2B5EF4-FFF2-40B4-BE49-F238E27FC236}">
                  <a16:creationId xmlns:a16="http://schemas.microsoft.com/office/drawing/2014/main" id="{0D6C7E48-691E-6A40-4C09-534A133A285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0" name="Graphic 9" descr="Volume met effen opvulling">
              <a:extLst>
                <a:ext uri="{FF2B5EF4-FFF2-40B4-BE49-F238E27FC236}">
                  <a16:creationId xmlns:a16="http://schemas.microsoft.com/office/drawing/2014/main" id="{9B1D9543-072F-0F2D-AAA7-6315916DB27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11" name="Graphic 10" descr="Hersenen met effen opvulling">
              <a:extLst>
                <a:ext uri="{FF2B5EF4-FFF2-40B4-BE49-F238E27FC236}">
                  <a16:creationId xmlns:a16="http://schemas.microsoft.com/office/drawing/2014/main" id="{F1B998D3-D32F-54BF-9CA0-6984127D0B2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83D5038A-1C2F-F8C0-2CA1-4F08FF7694AB}"/>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7" name="Afbeelding 16">
            <a:extLst>
              <a:ext uri="{FF2B5EF4-FFF2-40B4-BE49-F238E27FC236}">
                <a16:creationId xmlns:a16="http://schemas.microsoft.com/office/drawing/2014/main" id="{5B817100-86C2-58BF-FB39-5178785CB53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92916" y="3985176"/>
            <a:ext cx="4129999" cy="2520000"/>
          </a:xfrm>
          <a:prstGeom prst="rect">
            <a:avLst/>
          </a:prstGeom>
          <a:ln w="63500">
            <a:solidFill>
              <a:schemeClr val="bg1"/>
            </a:solidFill>
          </a:ln>
        </p:spPr>
      </p:pic>
    </p:spTree>
    <p:extLst>
      <p:ext uri="{BB962C8B-B14F-4D97-AF65-F5344CB8AC3E}">
        <p14:creationId xmlns:p14="http://schemas.microsoft.com/office/powerpoint/2010/main" val="4099754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nodeType="afterEffect">
                                  <p:stCondLst>
                                    <p:cond delay="5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10" presetClass="entr" presetSubtype="0" fill="hold" grpId="0" nodeType="afterEffect">
                                  <p:stCondLst>
                                    <p:cond delay="50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26" presetClass="emph" presetSubtype="0" repeatCount="indefinite" fill="hold" grpId="1" nodeType="withEffect">
                                  <p:stCondLst>
                                    <p:cond delay="0"/>
                                  </p:stCondLst>
                                  <p:childTnLst>
                                    <p:animEffect transition="out" filter="fade">
                                      <p:cBhvr>
                                        <p:cTn id="19" dur="1500" tmFilter="0, 0; .2, .5; .8, .5; 1, 0"/>
                                        <p:tgtEl>
                                          <p:spTgt spid="49"/>
                                        </p:tgtEl>
                                      </p:cBhvr>
                                    </p:animEffect>
                                    <p:animScale>
                                      <p:cBhvr>
                                        <p:cTn id="20" dur="750" autoRev="1" fill="hold"/>
                                        <p:tgtEl>
                                          <p:spTgt spid="4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2" presetClass="entr" presetSubtype="1" decel="10000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2000" fill="hold"/>
                                        <p:tgtEl>
                                          <p:spTgt spid="46"/>
                                        </p:tgtEl>
                                        <p:attrNameLst>
                                          <p:attrName>ppt_x</p:attrName>
                                        </p:attrNameLst>
                                      </p:cBhvr>
                                      <p:tavLst>
                                        <p:tav tm="0">
                                          <p:val>
                                            <p:strVal val="#ppt_x"/>
                                          </p:val>
                                        </p:tav>
                                        <p:tav tm="100000">
                                          <p:val>
                                            <p:strVal val="#ppt_x"/>
                                          </p:val>
                                        </p:tav>
                                      </p:tavLst>
                                    </p:anim>
                                    <p:anim calcmode="lin" valueType="num">
                                      <p:cBhvr additive="base">
                                        <p:cTn id="29" dur="2000" fill="hold"/>
                                        <p:tgtEl>
                                          <p:spTgt spid="46"/>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48"/>
                                        </p:tgtEl>
                                      </p:cBhvr>
                                    </p:animEffect>
                                    <p:animScale>
                                      <p:cBhvr>
                                        <p:cTn id="35"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4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0DF20-0463-B705-533C-07567E088B8B}"/>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08D1E0F6-DC82-19D5-F70A-DB805ED31B4A}"/>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C7E31329-6B71-733D-173C-AC84C72E2B27}"/>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F906F988-B549-2EF9-F4E4-1BF8A521DF6B}"/>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1387CFD5-9783-825B-1AA6-6B3940A4790B}"/>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5383D38F-CBB5-D74A-F71B-AC9CB52F804D}"/>
                  </a:ext>
                </a:extLst>
              </p:cNvPr>
              <p:cNvSpPr txBox="1">
                <a:spLocks/>
              </p:cNvSpPr>
              <p:nvPr/>
            </p:nvSpPr>
            <p:spPr>
              <a:xfrm>
                <a:off x="606992" y="492337"/>
                <a:ext cx="4811493"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41" name="Tekstvak 40">
                <a:extLst>
                  <a:ext uri="{FF2B5EF4-FFF2-40B4-BE49-F238E27FC236}">
                    <a16:creationId xmlns:a16="http://schemas.microsoft.com/office/drawing/2014/main" id="{71890AFD-09C3-C360-F841-0F9E2F3A81F5}"/>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Hoe gaat dit lied verder?</a:t>
                </a: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658F7DA2-85AC-7DE3-AC25-6C389E13E1EF}"/>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26C7B9E2-0A70-002E-B255-693AB9ED9BF0}"/>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B73E816E-C886-4DEC-1378-5AE6C07FCA1C}"/>
                </a:ext>
              </a:extLst>
            </p:cNvPr>
            <p:cNvGrpSpPr>
              <a:grpSpLocks/>
            </p:cNvGrpSpPr>
            <p:nvPr/>
          </p:nvGrpSpPr>
          <p:grpSpPr>
            <a:xfrm>
              <a:off x="7237528" y="226627"/>
              <a:ext cx="4954472" cy="2937980"/>
              <a:chOff x="7950942" y="361305"/>
              <a:chExt cx="4954472" cy="2937980"/>
            </a:xfrm>
          </p:grpSpPr>
          <p:sp>
            <p:nvSpPr>
              <p:cNvPr id="43" name="Tekstvak 42">
                <a:extLst>
                  <a:ext uri="{FF2B5EF4-FFF2-40B4-BE49-F238E27FC236}">
                    <a16:creationId xmlns:a16="http://schemas.microsoft.com/office/drawing/2014/main" id="{F3A9F66A-8B83-8A03-CEB8-8E756A6318DB}"/>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AAC08718-4FCE-633B-4955-CBA93147E304}"/>
                  </a:ext>
                </a:extLst>
              </p:cNvPr>
              <p:cNvSpPr txBox="1">
                <a:spLocks/>
              </p:cNvSpPr>
              <p:nvPr/>
            </p:nvSpPr>
            <p:spPr>
              <a:xfrm>
                <a:off x="7950942" y="1106929"/>
                <a:ext cx="4793109" cy="1077218"/>
              </a:xfrm>
              <a:prstGeom prst="rect">
                <a:avLst/>
              </a:prstGeom>
              <a:noFill/>
            </p:spPr>
            <p:txBody>
              <a:bodyPr wrap="square" rtlCol="0">
                <a:spAutoFit/>
              </a:bodyPr>
              <a:lstStyle/>
              <a:p>
                <a:r>
                  <a:rPr lang="nl-NL" sz="3200" dirty="0">
                    <a:solidFill>
                      <a:schemeClr val="bg1"/>
                    </a:solidFill>
                    <a:effectLst>
                      <a:outerShdw blurRad="50800" dist="38100" dir="2700000" algn="tl" rotWithShape="0">
                        <a:prstClr val="black">
                          <a:alpha val="40000"/>
                        </a:prstClr>
                      </a:outerShdw>
                    </a:effectLst>
                  </a:rPr>
                  <a:t>“Stiekem ben ik met je bezig”</a:t>
                </a:r>
              </a:p>
            </p:txBody>
          </p:sp>
          <p:sp>
            <p:nvSpPr>
              <p:cNvPr id="45" name="Tekstvak 44">
                <a:extLst>
                  <a:ext uri="{FF2B5EF4-FFF2-40B4-BE49-F238E27FC236}">
                    <a16:creationId xmlns:a16="http://schemas.microsoft.com/office/drawing/2014/main" id="{CD06294C-B6F1-83A5-8A33-F3995F354154}"/>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51410BB7-72C1-9179-023F-FBC2A8D7B679}"/>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F66E90BB-37E5-6B1F-1207-7308E4171F72}"/>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C30E33EE-0D21-2FBB-D5F3-EE9A52839458}"/>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2" name="Tekstvak 11">
            <a:extLst>
              <a:ext uri="{FF2B5EF4-FFF2-40B4-BE49-F238E27FC236}">
                <a16:creationId xmlns:a16="http://schemas.microsoft.com/office/drawing/2014/main" id="{096409E5-C3FB-9898-4FBC-28F23EFAFC45}"/>
              </a:ext>
            </a:extLst>
          </p:cNvPr>
          <p:cNvSpPr txBox="1">
            <a:spLocks/>
          </p:cNvSpPr>
          <p:nvPr/>
        </p:nvSpPr>
        <p:spPr>
          <a:xfrm>
            <a:off x="7175301" y="5666184"/>
            <a:ext cx="4847774"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14" name="Groep 13">
            <a:extLst>
              <a:ext uri="{FF2B5EF4-FFF2-40B4-BE49-F238E27FC236}">
                <a16:creationId xmlns:a16="http://schemas.microsoft.com/office/drawing/2014/main" id="{B9D32FD6-B472-78A8-E750-7EB096732F2A}"/>
              </a:ext>
            </a:extLst>
          </p:cNvPr>
          <p:cNvGrpSpPr/>
          <p:nvPr/>
        </p:nvGrpSpPr>
        <p:grpSpPr>
          <a:xfrm>
            <a:off x="5468937" y="-2401142"/>
            <a:ext cx="1266299" cy="8977002"/>
            <a:chOff x="15881094" y="1112155"/>
            <a:chExt cx="1266299" cy="8977002"/>
          </a:xfrm>
        </p:grpSpPr>
        <p:pic>
          <p:nvPicPr>
            <p:cNvPr id="15" name="Graphic 14">
              <a:extLst>
                <a:ext uri="{FF2B5EF4-FFF2-40B4-BE49-F238E27FC236}">
                  <a16:creationId xmlns:a16="http://schemas.microsoft.com/office/drawing/2014/main" id="{9168D7EF-F4A6-F3DF-68B6-92D938354AB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16" name="Graphic 15">
              <a:extLst>
                <a:ext uri="{FF2B5EF4-FFF2-40B4-BE49-F238E27FC236}">
                  <a16:creationId xmlns:a16="http://schemas.microsoft.com/office/drawing/2014/main" id="{26F59EB8-700E-7BF3-1326-2A4241DDC97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17" name="Graphic 16" descr="Verward persoon met effen opvulling">
              <a:extLst>
                <a:ext uri="{FF2B5EF4-FFF2-40B4-BE49-F238E27FC236}">
                  <a16:creationId xmlns:a16="http://schemas.microsoft.com/office/drawing/2014/main" id="{EDEB771E-E64C-896C-FD33-639C77E20F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18" name="Graphic 17">
              <a:extLst>
                <a:ext uri="{FF2B5EF4-FFF2-40B4-BE49-F238E27FC236}">
                  <a16:creationId xmlns:a16="http://schemas.microsoft.com/office/drawing/2014/main" id="{17596F19-EE45-36A9-0772-3EF05EA13BF9}"/>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9" name="Graphic 18" descr="Volume met effen opvulling">
              <a:extLst>
                <a:ext uri="{FF2B5EF4-FFF2-40B4-BE49-F238E27FC236}">
                  <a16:creationId xmlns:a16="http://schemas.microsoft.com/office/drawing/2014/main" id="{B19B5B06-C93B-DFB4-585B-943079E33A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20" name="Graphic 19" descr="Hersenen met effen opvulling">
              <a:extLst>
                <a:ext uri="{FF2B5EF4-FFF2-40B4-BE49-F238E27FC236}">
                  <a16:creationId xmlns:a16="http://schemas.microsoft.com/office/drawing/2014/main" id="{65B80F47-721F-4578-118A-C35E159C99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E4B31010-CA12-4B7F-BA5E-D394CDF0C077}"/>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 name="Maan ft. Goldband - Stiekem (Official video) [L-4IuD75pCE]">
            <a:hlinkClick r:id="" action="ppaction://media"/>
            <a:extLst>
              <a:ext uri="{FF2B5EF4-FFF2-40B4-BE49-F238E27FC236}">
                <a16:creationId xmlns:a16="http://schemas.microsoft.com/office/drawing/2014/main" id="{9883E345-6621-3921-240E-2C687C1966F0}"/>
              </a:ext>
            </a:extLst>
          </p:cNvPr>
          <p:cNvPicPr>
            <a:picLocks noChangeAspect="1"/>
          </p:cNvPicPr>
          <p:nvPr>
            <a:audioFile r:link="rId1"/>
            <p:extLst>
              <p:ext uri="{DAA4B4D4-6D71-4841-9C94-3DE7FCFB9230}">
                <p14:media xmlns:p14="http://schemas.microsoft.com/office/powerpoint/2010/main" r:embed="rId2">
                  <p14:trim st="48563" end="177998.7755"/>
                </p14:media>
              </p:ext>
            </p:extLst>
          </p:nvPr>
        </p:nvPicPr>
        <p:blipFill>
          <a:blip r:embed="rId16"/>
          <a:stretch>
            <a:fillRect/>
          </a:stretch>
        </p:blipFill>
        <p:spPr>
          <a:xfrm>
            <a:off x="-3201988" y="-371475"/>
            <a:ext cx="609600" cy="609600"/>
          </a:xfrm>
          <a:prstGeom prst="rect">
            <a:avLst/>
          </a:prstGeom>
        </p:spPr>
      </p:pic>
      <p:pic>
        <p:nvPicPr>
          <p:cNvPr id="6" name="Maan ft. Goldband - Stiekem (Official video) [L-4IuD75pCE]">
            <a:hlinkClick r:id="" action="ppaction://media"/>
            <a:extLst>
              <a:ext uri="{FF2B5EF4-FFF2-40B4-BE49-F238E27FC236}">
                <a16:creationId xmlns:a16="http://schemas.microsoft.com/office/drawing/2014/main" id="{E7AAA409-45A4-1658-F367-37791C0D87A0}"/>
              </a:ext>
            </a:extLst>
          </p:cNvPr>
          <p:cNvPicPr>
            <a:picLocks noChangeAspect="1"/>
          </p:cNvPicPr>
          <p:nvPr>
            <a:audioFile r:link="rId1"/>
            <p:extLst>
              <p:ext uri="{DAA4B4D4-6D71-4841-9C94-3DE7FCFB9230}">
                <p14:media xmlns:p14="http://schemas.microsoft.com/office/powerpoint/2010/main" r:embed="rId2">
                  <p14:trim st="67300" end="0.7755"/>
                </p14:media>
              </p:ext>
            </p:extLst>
          </p:nvPr>
        </p:nvPicPr>
        <p:blipFill>
          <a:blip r:embed="rId16"/>
          <a:stretch>
            <a:fillRect/>
          </a:stretch>
        </p:blipFill>
        <p:spPr>
          <a:xfrm>
            <a:off x="-3506788" y="1838906"/>
            <a:ext cx="609600" cy="609600"/>
          </a:xfrm>
          <a:prstGeom prst="rect">
            <a:avLst/>
          </a:prstGeom>
        </p:spPr>
      </p:pic>
      <p:grpSp>
        <p:nvGrpSpPr>
          <p:cNvPr id="10" name="Groep 9">
            <a:extLst>
              <a:ext uri="{FF2B5EF4-FFF2-40B4-BE49-F238E27FC236}">
                <a16:creationId xmlns:a16="http://schemas.microsoft.com/office/drawing/2014/main" id="{265FBC9B-71AC-709C-D33A-E3C9850C7D26}"/>
              </a:ext>
            </a:extLst>
          </p:cNvPr>
          <p:cNvGrpSpPr/>
          <p:nvPr/>
        </p:nvGrpSpPr>
        <p:grpSpPr>
          <a:xfrm>
            <a:off x="23463" y="3164607"/>
            <a:ext cx="5061172" cy="2879906"/>
            <a:chOff x="-3561101" y="1908169"/>
            <a:chExt cx="5061172" cy="2879906"/>
          </a:xfrm>
        </p:grpSpPr>
        <p:pic>
          <p:nvPicPr>
            <p:cNvPr id="8" name="Graphic 7" descr="Pijl: Horizontale U-bocht met effen opvulling">
              <a:extLst>
                <a:ext uri="{FF2B5EF4-FFF2-40B4-BE49-F238E27FC236}">
                  <a16:creationId xmlns:a16="http://schemas.microsoft.com/office/drawing/2014/main" id="{BF30AC3F-0B65-868A-1F1F-D4B04AA4D6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87715" y="3123181"/>
              <a:ext cx="914400" cy="914400"/>
            </a:xfrm>
            <a:prstGeom prst="rect">
              <a:avLst/>
            </a:prstGeom>
            <a:effectLst>
              <a:outerShdw blurRad="63500" sx="102000" sy="102000" algn="ctr" rotWithShape="0">
                <a:prstClr val="black">
                  <a:alpha val="40000"/>
                </a:prstClr>
              </a:outerShdw>
            </a:effectLst>
          </p:spPr>
        </p:pic>
        <p:sp>
          <p:nvSpPr>
            <p:cNvPr id="9" name="Tekstvak 8">
              <a:extLst>
                <a:ext uri="{FF2B5EF4-FFF2-40B4-BE49-F238E27FC236}">
                  <a16:creationId xmlns:a16="http://schemas.microsoft.com/office/drawing/2014/main" id="{2287F7E0-065C-EA99-5A06-3CAA89DDCCE1}"/>
                </a:ext>
              </a:extLst>
            </p:cNvPr>
            <p:cNvSpPr txBox="1"/>
            <p:nvPr/>
          </p:nvSpPr>
          <p:spPr>
            <a:xfrm>
              <a:off x="-3561101" y="1908169"/>
              <a:ext cx="5061172" cy="2879906"/>
            </a:xfrm>
            <a:prstGeom prst="rect">
              <a:avLst/>
            </a:prstGeom>
            <a:noFill/>
          </p:spPr>
          <p:txBody>
            <a:bodyPr wrap="square" rtlCol="0" anchor="b">
              <a:noAutofit/>
            </a:bodyPr>
            <a:lstStyle/>
            <a:p>
              <a:pPr algn="ctr"/>
              <a:r>
                <a:rPr lang="nl-NL" sz="2400" dirty="0">
                  <a:ln>
                    <a:solidFill>
                      <a:schemeClr val="tx1"/>
                    </a:solidFill>
                  </a:ln>
                  <a:solidFill>
                    <a:schemeClr val="bg1"/>
                  </a:solidFill>
                  <a:effectLst>
                    <a:outerShdw blurRad="63500" sx="102000" sy="102000" algn="ctr" rotWithShape="0">
                      <a:prstClr val="black">
                        <a:alpha val="40000"/>
                      </a:prstClr>
                    </a:outerShdw>
                  </a:effectLst>
                </a:rPr>
                <a:t>Klik hier om het geluidsfragment opnieuw af te spelen</a:t>
              </a:r>
            </a:p>
          </p:txBody>
        </p:sp>
      </p:grpSp>
    </p:spTree>
    <p:extLst>
      <p:ext uri="{BB962C8B-B14F-4D97-AF65-F5344CB8AC3E}">
        <p14:creationId xmlns:p14="http://schemas.microsoft.com/office/powerpoint/2010/main" val="3188803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8937" fill="hold"/>
                                        <p:tgtEl>
                                          <p:spTgt spid="2"/>
                                        </p:tgtEl>
                                      </p:cBhvr>
                                    </p:cmd>
                                  </p:childTnLst>
                                </p:cTn>
                              </p:par>
                            </p:childTnLst>
                          </p:cTn>
                        </p:par>
                        <p:par>
                          <p:cTn id="23" fill="hold">
                            <p:stCondLst>
                              <p:cond delay="18937"/>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9437"/>
                            </p:stCondLst>
                            <p:childTnLst>
                              <p:par>
                                <p:cTn id="28" presetID="10" presetClass="entr" presetSubtype="0"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49"/>
                                        </p:tgtEl>
                                      </p:cBhvr>
                                    </p:animEffect>
                                    <p:animScale>
                                      <p:cBhvr>
                                        <p:cTn id="33" dur="750" autoRev="1" fill="hold"/>
                                        <p:tgtEl>
                                          <p:spTgt spid="49"/>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2" nodeType="click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3" presetClass="mediacall" presetSubtype="0" fill="hold" nodeType="withEffect">
                                  <p:stCondLst>
                                    <p:cond delay="0"/>
                                  </p:stCondLst>
                                  <p:childTnLst>
                                    <p:cmd type="call" cmd="stop">
                                      <p:cBhvr>
                                        <p:cTn id="43" dur="1" fill="hold"/>
                                        <p:tgtEl>
                                          <p:spTgt spid="2"/>
                                        </p:tgtEl>
                                      </p:cBhvr>
                                    </p:cmd>
                                  </p:childTnLst>
                                </p:cTn>
                              </p:par>
                              <p:par>
                                <p:cTn id="44" presetID="1" presetClass="mediacall" presetSubtype="0" fill="hold" nodeType="withEffect">
                                  <p:stCondLst>
                                    <p:cond delay="0"/>
                                  </p:stCondLst>
                                  <p:childTnLst>
                                    <p:cmd type="call" cmd="playFrom(0.0)">
                                      <p:cBhvr>
                                        <p:cTn id="45" dur="178198" fill="hold"/>
                                        <p:tgtEl>
                                          <p:spTgt spid="6"/>
                                        </p:tgtEl>
                                      </p:cBhvr>
                                    </p:cmd>
                                  </p:childTnLst>
                                </p:cTn>
                              </p:par>
                              <p:par>
                                <p:cTn id="46" presetID="2" presetClass="entr" presetSubtype="1" decel="10000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2000" fill="hold"/>
                                        <p:tgtEl>
                                          <p:spTgt spid="46"/>
                                        </p:tgtEl>
                                        <p:attrNameLst>
                                          <p:attrName>ppt_x</p:attrName>
                                        </p:attrNameLst>
                                      </p:cBhvr>
                                      <p:tavLst>
                                        <p:tav tm="0">
                                          <p:val>
                                            <p:strVal val="#ppt_x"/>
                                          </p:val>
                                        </p:tav>
                                        <p:tav tm="100000">
                                          <p:val>
                                            <p:strVal val="#ppt_x"/>
                                          </p:val>
                                        </p:tav>
                                      </p:tavLst>
                                    </p:anim>
                                    <p:anim calcmode="lin" valueType="num">
                                      <p:cBhvr additive="base">
                                        <p:cTn id="49" dur="2000" fill="hold"/>
                                        <p:tgtEl>
                                          <p:spTgt spid="46"/>
                                        </p:tgtEl>
                                        <p:attrNameLst>
                                          <p:attrName>ppt_y</p:attrName>
                                        </p:attrNameLst>
                                      </p:cBhvr>
                                      <p:tavLst>
                                        <p:tav tm="0">
                                          <p:val>
                                            <p:strVal val="0-#ppt_h/2"/>
                                          </p:val>
                                        </p:tav>
                                        <p:tav tm="100000">
                                          <p:val>
                                            <p:strVal val="#ppt_y"/>
                                          </p:val>
                                        </p:tav>
                                      </p:tavLst>
                                    </p:anim>
                                  </p:childTnLst>
                                </p:cTn>
                              </p:par>
                              <p:par>
                                <p:cTn id="50" presetID="10" presetClass="entr" presetSubtype="0" fill="hold" grpId="0" nodeType="withEffect">
                                  <p:stCondLst>
                                    <p:cond delay="250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26" presetClass="emph" presetSubtype="0" repeatCount="indefinite" fill="hold" grpId="1" nodeType="withEffect">
                                  <p:stCondLst>
                                    <p:cond delay="0"/>
                                  </p:stCondLst>
                                  <p:childTnLst>
                                    <p:animEffect transition="out" filter="fade">
                                      <p:cBhvr>
                                        <p:cTn id="54" dur="1500" tmFilter="0, 0; .2, .5; .8, .5; 1, 0"/>
                                        <p:tgtEl>
                                          <p:spTgt spid="48"/>
                                        </p:tgtEl>
                                      </p:cBhvr>
                                    </p:animEffect>
                                    <p:animScale>
                                      <p:cBhvr>
                                        <p:cTn id="55"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audio>
              <p:cMediaNode vol="80000">
                <p:cTn id="57" fill="hold" display="0">
                  <p:stCondLst>
                    <p:cond delay="indefinite"/>
                  </p:stCondLst>
                  <p:endCondLst>
                    <p:cond evt="onStopAudio" delay="0">
                      <p:tgtEl>
                        <p:sldTgt/>
                      </p:tgtEl>
                    </p:cond>
                  </p:endCondLst>
                </p:cTn>
                <p:tgtEl>
                  <p:spTgt spid="6"/>
                </p:tgtEl>
              </p:cMediaNode>
            </p:audio>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8937" fill="hold"/>
                                        <p:tgtEl>
                                          <p:spTgt spid="2"/>
                                        </p:tgtEl>
                                      </p:cBhvr>
                                    </p:cmd>
                                  </p:childTnLst>
                                </p:cTn>
                              </p:par>
                            </p:childTnLst>
                          </p:cTn>
                        </p:par>
                      </p:childTnLst>
                    </p:cTn>
                  </p:par>
                </p:childTnLst>
              </p:cTn>
              <p:nextCondLst>
                <p:cond evt="onClick" delay="0">
                  <p:tgtEl>
                    <p:spTgt spid="10"/>
                  </p:tgtEl>
                </p:cond>
              </p:nextCondLst>
            </p:seq>
          </p:childTnLst>
        </p:cTn>
      </p:par>
    </p:tnLst>
    <p:bldLst>
      <p:bldP spid="48" grpId="0"/>
      <p:bldP spid="48" grpId="1"/>
      <p:bldP spid="49" grpId="0"/>
      <p:bldP spid="49" grpId="1"/>
      <p:bldP spid="49" grpId="2"/>
      <p:bldP spid="12" grpId="0"/>
      <p:bldP spid="12" grpId="1"/>
      <p:bldP spid="1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CC422-C970-DFCD-7F59-1127D831D20B}"/>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EE5EC006-68C4-7D29-F3B4-58AC928CEC43}"/>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12BB2058-35D3-F927-DD1D-9B26CFCBE52F}"/>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533E56A7-84C5-1C18-80C3-E98103EBA588}"/>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144F7CB2-8F0F-C343-C659-6BC3585E3A0C}"/>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21D4B2AF-9A06-96D1-9F73-5111706422D6}"/>
                  </a:ext>
                </a:extLst>
              </p:cNvPr>
              <p:cNvSpPr txBox="1">
                <a:spLocks/>
              </p:cNvSpPr>
              <p:nvPr/>
            </p:nvSpPr>
            <p:spPr>
              <a:xfrm>
                <a:off x="606992" y="492337"/>
                <a:ext cx="5051650"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Schattingsronde</a:t>
                </a:r>
              </a:p>
            </p:txBody>
          </p:sp>
          <p:sp>
            <p:nvSpPr>
              <p:cNvPr id="41" name="Tekstvak 40">
                <a:extLst>
                  <a:ext uri="{FF2B5EF4-FFF2-40B4-BE49-F238E27FC236}">
                    <a16:creationId xmlns:a16="http://schemas.microsoft.com/office/drawing/2014/main" id="{8191EA0D-5617-1BE6-F500-B7B84039CB7B}"/>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err="1">
                    <a:solidFill>
                      <a:schemeClr val="bg1"/>
                    </a:solidFill>
                    <a:latin typeface="Congenial" panose="02000503040000020004" pitchFamily="2" charset="0"/>
                  </a:rPr>
                  <a:t>Hoveel</a:t>
                </a:r>
                <a:r>
                  <a:rPr lang="nl-NL" sz="2800" dirty="0">
                    <a:solidFill>
                      <a:schemeClr val="bg1"/>
                    </a:solidFill>
                    <a:latin typeface="Congenial" panose="02000503040000020004" pitchFamily="2" charset="0"/>
                  </a:rPr>
                  <a:t> inwoners heeft de provincie Zeeland?</a:t>
                </a: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EFB9BA75-31E8-B0B1-D0DB-F651A12BBBD9}"/>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2E7BDA53-6B12-D6B9-30A0-FCA5C7DEE89E}"/>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F049CFD4-E441-E9ED-087F-96197AB07FBF}"/>
                </a:ext>
              </a:extLst>
            </p:cNvPr>
            <p:cNvGrpSpPr>
              <a:grpSpLocks/>
            </p:cNvGrpSpPr>
            <p:nvPr/>
          </p:nvGrpSpPr>
          <p:grpSpPr>
            <a:xfrm>
              <a:off x="7237529" y="226627"/>
              <a:ext cx="4954471" cy="2937980"/>
              <a:chOff x="7950943" y="361305"/>
              <a:chExt cx="4954471" cy="2937980"/>
            </a:xfrm>
          </p:grpSpPr>
          <p:sp>
            <p:nvSpPr>
              <p:cNvPr id="43" name="Tekstvak 42">
                <a:extLst>
                  <a:ext uri="{FF2B5EF4-FFF2-40B4-BE49-F238E27FC236}">
                    <a16:creationId xmlns:a16="http://schemas.microsoft.com/office/drawing/2014/main" id="{1512B6A4-9A5D-F378-6E8B-4B982857F776}"/>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45C91FA8-1A1A-7835-D1F0-92E0BA4668A4}"/>
                  </a:ext>
                </a:extLst>
              </p:cNvPr>
              <p:cNvSpPr txBox="1">
                <a:spLocks/>
              </p:cNvSpPr>
              <p:nvPr/>
            </p:nvSpPr>
            <p:spPr>
              <a:xfrm>
                <a:off x="7950943" y="1106929"/>
                <a:ext cx="3086101"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394.514 inwoners</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136A82A0-1899-2A2A-77E3-E58D12B95A0F}"/>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De 2 personen die het dichtst bij zitten:</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1302C155-184E-D1EB-4557-A9A3DA802130}"/>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2817A065-1930-1C9C-590E-04D6998E79DB}"/>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F9DD7713-9147-E39D-8496-44E6EB93B0D8}"/>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 name="Groep 1">
            <a:extLst>
              <a:ext uri="{FF2B5EF4-FFF2-40B4-BE49-F238E27FC236}">
                <a16:creationId xmlns:a16="http://schemas.microsoft.com/office/drawing/2014/main" id="{4F297421-5A7F-3A58-9C6B-FD94EAA437BA}"/>
              </a:ext>
            </a:extLst>
          </p:cNvPr>
          <p:cNvGrpSpPr/>
          <p:nvPr/>
        </p:nvGrpSpPr>
        <p:grpSpPr>
          <a:xfrm>
            <a:off x="5469606" y="-3969487"/>
            <a:ext cx="1266299" cy="8977002"/>
            <a:chOff x="15881094" y="1112155"/>
            <a:chExt cx="1266299" cy="8977002"/>
          </a:xfrm>
        </p:grpSpPr>
        <p:pic>
          <p:nvPicPr>
            <p:cNvPr id="6" name="Graphic 5">
              <a:extLst>
                <a:ext uri="{FF2B5EF4-FFF2-40B4-BE49-F238E27FC236}">
                  <a16:creationId xmlns:a16="http://schemas.microsoft.com/office/drawing/2014/main" id="{ECDC979F-9A6E-FF64-3CE4-AC29EE8F49B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7" name="Graphic 6">
              <a:extLst>
                <a:ext uri="{FF2B5EF4-FFF2-40B4-BE49-F238E27FC236}">
                  <a16:creationId xmlns:a16="http://schemas.microsoft.com/office/drawing/2014/main" id="{C2B04F12-265A-1A67-E050-44456599BA6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8" name="Graphic 7" descr="Verward persoon met effen opvulling">
              <a:extLst>
                <a:ext uri="{FF2B5EF4-FFF2-40B4-BE49-F238E27FC236}">
                  <a16:creationId xmlns:a16="http://schemas.microsoft.com/office/drawing/2014/main" id="{9CAD6AD2-8C37-486C-D34B-57DC687DB0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9" name="Graphic 8">
              <a:extLst>
                <a:ext uri="{FF2B5EF4-FFF2-40B4-BE49-F238E27FC236}">
                  <a16:creationId xmlns:a16="http://schemas.microsoft.com/office/drawing/2014/main" id="{F5B81DB3-DDE9-44CF-0EF3-78956417442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0" name="Graphic 9" descr="Volume met effen opvulling">
              <a:extLst>
                <a:ext uri="{FF2B5EF4-FFF2-40B4-BE49-F238E27FC236}">
                  <a16:creationId xmlns:a16="http://schemas.microsoft.com/office/drawing/2014/main" id="{ECF44F36-EE21-F444-FD2C-1A60612B3D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11" name="Graphic 10" descr="Hersenen met effen opvulling">
              <a:extLst>
                <a:ext uri="{FF2B5EF4-FFF2-40B4-BE49-F238E27FC236}">
                  <a16:creationId xmlns:a16="http://schemas.microsoft.com/office/drawing/2014/main" id="{003ADF6F-542C-C3AE-60A2-A90D5787A1F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9F25223D-7917-3812-C2CE-CE5E7B38028F}"/>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72320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50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49"/>
                                        </p:tgtEl>
                                      </p:cBhvr>
                                    </p:animEffect>
                                    <p:animScale>
                                      <p:cBhvr>
                                        <p:cTn id="15" dur="750" autoRev="1" fill="hold"/>
                                        <p:tgtEl>
                                          <p:spTgt spid="4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2" presetClass="entr" presetSubtype="1" decel="10000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2000" fill="hold"/>
                                        <p:tgtEl>
                                          <p:spTgt spid="46"/>
                                        </p:tgtEl>
                                        <p:attrNameLst>
                                          <p:attrName>ppt_x</p:attrName>
                                        </p:attrNameLst>
                                      </p:cBhvr>
                                      <p:tavLst>
                                        <p:tav tm="0">
                                          <p:val>
                                            <p:strVal val="#ppt_x"/>
                                          </p:val>
                                        </p:tav>
                                        <p:tav tm="100000">
                                          <p:val>
                                            <p:strVal val="#ppt_x"/>
                                          </p:val>
                                        </p:tav>
                                      </p:tavLst>
                                    </p:anim>
                                    <p:anim calcmode="lin" valueType="num">
                                      <p:cBhvr additive="base">
                                        <p:cTn id="24" dur="2000" fill="hold"/>
                                        <p:tgtEl>
                                          <p:spTgt spid="46"/>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48"/>
                                        </p:tgtEl>
                                      </p:cBhvr>
                                    </p:animEffect>
                                    <p:animScale>
                                      <p:cBhvr>
                                        <p:cTn id="30"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4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8E3EA-E6A0-D208-BBFD-972C5A2BA27D}"/>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B1FDAEB0-1D8F-EED0-48C0-EA5B99D5ADC4}"/>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7B7C7747-3E6A-8A46-3950-76055767888C}"/>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87F3C025-AD06-67B9-E6FF-6D4E698A01FA}"/>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00F386C4-8A4A-87AE-35D0-4677AE3D807A}"/>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FD2211FD-5CA9-EC32-3A84-7CD0F5FC1C1D}"/>
                  </a:ext>
                </a:extLst>
              </p:cNvPr>
              <p:cNvSpPr txBox="1">
                <a:spLocks/>
              </p:cNvSpPr>
              <p:nvPr/>
            </p:nvSpPr>
            <p:spPr>
              <a:xfrm>
                <a:off x="606992" y="492337"/>
                <a:ext cx="3950100"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Waar ben je?</a:t>
                </a:r>
              </a:p>
            </p:txBody>
          </p:sp>
          <p:sp>
            <p:nvSpPr>
              <p:cNvPr id="41" name="Tekstvak 40">
                <a:extLst>
                  <a:ext uri="{FF2B5EF4-FFF2-40B4-BE49-F238E27FC236}">
                    <a16:creationId xmlns:a16="http://schemas.microsoft.com/office/drawing/2014/main" id="{EE4CC1DE-383C-DAF0-2046-52FA62515CEB}"/>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Geef de naam van de locatie in de afbeelding hieronder</a:t>
                </a:r>
              </a:p>
              <a:p>
                <a:endParaRPr lang="nl-NL" sz="2800" dirty="0">
                  <a:solidFill>
                    <a:schemeClr val="bg1"/>
                  </a:solidFill>
                  <a:effectLst>
                    <a:outerShdw blurRad="50800" dist="38100" dir="2700000" algn="tl" rotWithShape="0">
                      <a:prstClr val="black">
                        <a:alpha val="40000"/>
                      </a:prstClr>
                    </a:outerShdw>
                  </a:effectLst>
                </a:endParaRP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4C0C445E-7CE0-0EF7-93F0-64C4FADE4944}"/>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576853B5-4B52-5A3F-E56B-8B31979FE3D3}"/>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0EDB8022-0F84-9D3D-5AE4-87B84A5CDB4D}"/>
                </a:ext>
              </a:extLst>
            </p:cNvPr>
            <p:cNvGrpSpPr>
              <a:grpSpLocks/>
            </p:cNvGrpSpPr>
            <p:nvPr/>
          </p:nvGrpSpPr>
          <p:grpSpPr>
            <a:xfrm>
              <a:off x="7237529" y="226627"/>
              <a:ext cx="4954471" cy="2937980"/>
              <a:chOff x="7950943" y="361305"/>
              <a:chExt cx="4954471" cy="2937980"/>
            </a:xfrm>
          </p:grpSpPr>
          <p:sp>
            <p:nvSpPr>
              <p:cNvPr id="43" name="Tekstvak 42">
                <a:extLst>
                  <a:ext uri="{FF2B5EF4-FFF2-40B4-BE49-F238E27FC236}">
                    <a16:creationId xmlns:a16="http://schemas.microsoft.com/office/drawing/2014/main" id="{7A3B9B5A-577B-78CD-EA61-43A1C8C53BBC}"/>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C401CCAC-7220-0A41-D75B-1E58612DB70D}"/>
                  </a:ext>
                </a:extLst>
              </p:cNvPr>
              <p:cNvSpPr txBox="1">
                <a:spLocks/>
              </p:cNvSpPr>
              <p:nvPr/>
            </p:nvSpPr>
            <p:spPr>
              <a:xfrm>
                <a:off x="7950943" y="1106929"/>
                <a:ext cx="2531462"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Station </a:t>
                </a:r>
                <a:r>
                  <a:rPr lang="nl-NL" sz="2800" dirty="0" err="1">
                    <a:solidFill>
                      <a:schemeClr val="bg1"/>
                    </a:solidFill>
                    <a:effectLst>
                      <a:outerShdw blurRad="50800" dist="38100" dir="2700000" algn="tl" rotWithShape="0">
                        <a:prstClr val="black">
                          <a:alpha val="40000"/>
                        </a:prstClr>
                      </a:outerShdw>
                    </a:effectLst>
                  </a:rPr>
                  <a:t>Utecht</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7B730371-175B-2708-BED7-37623D140BDE}"/>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032C2E91-DC11-F8A9-810D-8255DE9327DB}"/>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18D8A925-C519-4811-3C73-5FFB099AA90E}"/>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4C659C2A-AF1A-54D9-1542-719DED658DBF}"/>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12" name="Groep 11">
            <a:extLst>
              <a:ext uri="{FF2B5EF4-FFF2-40B4-BE49-F238E27FC236}">
                <a16:creationId xmlns:a16="http://schemas.microsoft.com/office/drawing/2014/main" id="{8C380E6B-2286-B095-FB4E-54F09CB7DF33}"/>
              </a:ext>
            </a:extLst>
          </p:cNvPr>
          <p:cNvGrpSpPr/>
          <p:nvPr/>
        </p:nvGrpSpPr>
        <p:grpSpPr>
          <a:xfrm>
            <a:off x="5469606" y="-5548003"/>
            <a:ext cx="1266299" cy="8977002"/>
            <a:chOff x="15881094" y="1112155"/>
            <a:chExt cx="1266299" cy="8977002"/>
          </a:xfrm>
        </p:grpSpPr>
        <p:pic>
          <p:nvPicPr>
            <p:cNvPr id="14" name="Graphic 13">
              <a:extLst>
                <a:ext uri="{FF2B5EF4-FFF2-40B4-BE49-F238E27FC236}">
                  <a16:creationId xmlns:a16="http://schemas.microsoft.com/office/drawing/2014/main" id="{4F9FE727-39BC-89B7-B70D-B594F35CBC3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15" name="Graphic 14">
              <a:extLst>
                <a:ext uri="{FF2B5EF4-FFF2-40B4-BE49-F238E27FC236}">
                  <a16:creationId xmlns:a16="http://schemas.microsoft.com/office/drawing/2014/main" id="{366FCDF8-9508-4FCC-5FC2-1BABE8EA2BE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16" name="Graphic 15" descr="Verward persoon met effen opvulling">
              <a:extLst>
                <a:ext uri="{FF2B5EF4-FFF2-40B4-BE49-F238E27FC236}">
                  <a16:creationId xmlns:a16="http://schemas.microsoft.com/office/drawing/2014/main" id="{E23A0B87-0AAF-8873-0A76-F31C0820C9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17" name="Graphic 16">
              <a:extLst>
                <a:ext uri="{FF2B5EF4-FFF2-40B4-BE49-F238E27FC236}">
                  <a16:creationId xmlns:a16="http://schemas.microsoft.com/office/drawing/2014/main" id="{7AC188FD-605B-F347-503F-FEFC348A9B5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8" name="Graphic 17" descr="Volume met effen opvulling">
              <a:extLst>
                <a:ext uri="{FF2B5EF4-FFF2-40B4-BE49-F238E27FC236}">
                  <a16:creationId xmlns:a16="http://schemas.microsoft.com/office/drawing/2014/main" id="{87382FA3-0248-34FC-D385-533495E517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19" name="Graphic 18" descr="Hersenen met effen opvulling">
              <a:extLst>
                <a:ext uri="{FF2B5EF4-FFF2-40B4-BE49-F238E27FC236}">
                  <a16:creationId xmlns:a16="http://schemas.microsoft.com/office/drawing/2014/main" id="{9CF09144-6498-1092-D548-D389E22E51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0D6782FB-E39D-C45A-8586-067D10CC4B40}"/>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 name="Afbeelding 19">
            <a:extLst>
              <a:ext uri="{FF2B5EF4-FFF2-40B4-BE49-F238E27FC236}">
                <a16:creationId xmlns:a16="http://schemas.microsoft.com/office/drawing/2014/main" id="{805DD887-5F9F-5852-7053-F9E1C712680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26096" y="3985176"/>
            <a:ext cx="3863640" cy="2520000"/>
          </a:xfrm>
          <a:prstGeom prst="rect">
            <a:avLst/>
          </a:prstGeom>
          <a:ln w="63500">
            <a:solidFill>
              <a:schemeClr val="bg1"/>
            </a:solidFill>
          </a:ln>
        </p:spPr>
      </p:pic>
    </p:spTree>
    <p:extLst>
      <p:ext uri="{BB962C8B-B14F-4D97-AF65-F5344CB8AC3E}">
        <p14:creationId xmlns:p14="http://schemas.microsoft.com/office/powerpoint/2010/main" val="122940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nodeType="afterEffect">
                                  <p:stCondLst>
                                    <p:cond delay="50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0-#ppt_w/2"/>
                                          </p:val>
                                        </p:tav>
                                        <p:tav tm="100000">
                                          <p:val>
                                            <p:strVal val="#ppt_x"/>
                                          </p:val>
                                        </p:tav>
                                      </p:tavLst>
                                    </p:anim>
                                    <p:anim calcmode="lin" valueType="num">
                                      <p:cBhvr additive="base">
                                        <p:cTn id="13" dur="10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10" presetClass="entr" presetSubtype="0" fill="hold" grpId="0" nodeType="afterEffect">
                                  <p:stCondLst>
                                    <p:cond delay="50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26" presetClass="emph" presetSubtype="0" repeatCount="indefinite" fill="hold" grpId="1" nodeType="withEffect">
                                  <p:stCondLst>
                                    <p:cond delay="0"/>
                                  </p:stCondLst>
                                  <p:childTnLst>
                                    <p:animEffect transition="out" filter="fade">
                                      <p:cBhvr>
                                        <p:cTn id="19" dur="1500" tmFilter="0, 0; .2, .5; .8, .5; 1, 0"/>
                                        <p:tgtEl>
                                          <p:spTgt spid="49"/>
                                        </p:tgtEl>
                                      </p:cBhvr>
                                    </p:animEffect>
                                    <p:animScale>
                                      <p:cBhvr>
                                        <p:cTn id="20" dur="750" autoRev="1" fill="hold"/>
                                        <p:tgtEl>
                                          <p:spTgt spid="4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2" presetClass="entr" presetSubtype="1" decel="10000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2000" fill="hold"/>
                                        <p:tgtEl>
                                          <p:spTgt spid="46"/>
                                        </p:tgtEl>
                                        <p:attrNameLst>
                                          <p:attrName>ppt_x</p:attrName>
                                        </p:attrNameLst>
                                      </p:cBhvr>
                                      <p:tavLst>
                                        <p:tav tm="0">
                                          <p:val>
                                            <p:strVal val="#ppt_x"/>
                                          </p:val>
                                        </p:tav>
                                        <p:tav tm="100000">
                                          <p:val>
                                            <p:strVal val="#ppt_x"/>
                                          </p:val>
                                        </p:tav>
                                      </p:tavLst>
                                    </p:anim>
                                    <p:anim calcmode="lin" valueType="num">
                                      <p:cBhvr additive="base">
                                        <p:cTn id="29" dur="2000" fill="hold"/>
                                        <p:tgtEl>
                                          <p:spTgt spid="46"/>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48"/>
                                        </p:tgtEl>
                                      </p:cBhvr>
                                    </p:animEffect>
                                    <p:animScale>
                                      <p:cBhvr>
                                        <p:cTn id="35"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4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90B31-375F-FD9F-12AB-AF3ADB07AFA5}"/>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3759000F-B285-B6E2-8091-B9044D12A901}"/>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A4DF9BE5-2EEC-DB50-18A8-1B0BA9C5B565}"/>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95917E0B-08C8-8082-BE86-B594BDAD0975}"/>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781AC485-6E54-239C-B946-8F7147A3886C}"/>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940E1045-DB22-21CC-9837-AD2654573094}"/>
                  </a:ext>
                </a:extLst>
              </p:cNvPr>
              <p:cNvSpPr txBox="1">
                <a:spLocks/>
              </p:cNvSpPr>
              <p:nvPr/>
            </p:nvSpPr>
            <p:spPr>
              <a:xfrm>
                <a:off x="606992" y="492337"/>
                <a:ext cx="4045369"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Muziekronde</a:t>
                </a:r>
              </a:p>
            </p:txBody>
          </p:sp>
          <p:sp>
            <p:nvSpPr>
              <p:cNvPr id="41" name="Tekstvak 40">
                <a:extLst>
                  <a:ext uri="{FF2B5EF4-FFF2-40B4-BE49-F238E27FC236}">
                    <a16:creationId xmlns:a16="http://schemas.microsoft.com/office/drawing/2014/main" id="{9410D210-6431-7BBA-4F44-E9CB54ED82AE}"/>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latin typeface="Congenial" panose="02000503040000020004" pitchFamily="2" charset="0"/>
                  </a:rPr>
                  <a:t>Geef de titel van het nummer + de naam van de artiest </a:t>
                </a: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16897F8F-84DE-4A4A-27FC-AAFA0598D79F}"/>
              </a:ext>
            </a:extLst>
          </p:cNvPr>
          <p:cNvGrpSpPr/>
          <p:nvPr/>
        </p:nvGrpSpPr>
        <p:grpSpPr>
          <a:xfrm>
            <a:off x="7039429" y="-1204688"/>
            <a:ext cx="5457371" cy="4923293"/>
            <a:chOff x="7039429" y="-1204688"/>
            <a:chExt cx="5457371" cy="4923293"/>
          </a:xfrm>
        </p:grpSpPr>
        <p:sp>
          <p:nvSpPr>
            <p:cNvPr id="5" name="Rechthoek 4">
              <a:extLst>
                <a:ext uri="{FF2B5EF4-FFF2-40B4-BE49-F238E27FC236}">
                  <a16:creationId xmlns:a16="http://schemas.microsoft.com/office/drawing/2014/main" id="{FEA5C3A8-F590-DF5E-8755-11CBD2923B43}"/>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5C8D8234-CA14-5DAB-9077-4B0CC619C921}"/>
                </a:ext>
              </a:extLst>
            </p:cNvPr>
            <p:cNvGrpSpPr>
              <a:grpSpLocks/>
            </p:cNvGrpSpPr>
            <p:nvPr/>
          </p:nvGrpSpPr>
          <p:grpSpPr>
            <a:xfrm>
              <a:off x="7237529" y="226627"/>
              <a:ext cx="4954471" cy="3491978"/>
              <a:chOff x="7950943" y="361305"/>
              <a:chExt cx="4954471" cy="3491978"/>
            </a:xfrm>
          </p:grpSpPr>
          <p:sp>
            <p:nvSpPr>
              <p:cNvPr id="43" name="Tekstvak 42">
                <a:extLst>
                  <a:ext uri="{FF2B5EF4-FFF2-40B4-BE49-F238E27FC236}">
                    <a16:creationId xmlns:a16="http://schemas.microsoft.com/office/drawing/2014/main" id="{469AE340-5821-2C0B-D49F-25C07526E77A}"/>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F24E1363-7962-A791-17A4-B36C8486B94A}"/>
                  </a:ext>
                </a:extLst>
              </p:cNvPr>
              <p:cNvSpPr txBox="1">
                <a:spLocks/>
              </p:cNvSpPr>
              <p:nvPr/>
            </p:nvSpPr>
            <p:spPr>
              <a:xfrm>
                <a:off x="7950943" y="1106929"/>
                <a:ext cx="3092513"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ZAAZAA - </a:t>
                </a:r>
                <a:r>
                  <a:rPr lang="nl-NL" sz="2800" dirty="0" err="1">
                    <a:solidFill>
                      <a:schemeClr val="bg1"/>
                    </a:solidFill>
                    <a:effectLst>
                      <a:outerShdw blurRad="50800" dist="38100" dir="2700000" algn="tl" rotWithShape="0">
                        <a:prstClr val="black">
                          <a:alpha val="40000"/>
                        </a:prstClr>
                      </a:outerShdw>
                    </a:effectLst>
                  </a:rPr>
                  <a:t>Frenna</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866D4096-07CB-D3F9-8184-39EFDADC93AB}"/>
                  </a:ext>
                </a:extLst>
              </p:cNvPr>
              <p:cNvSpPr txBox="1">
                <a:spLocks/>
              </p:cNvSpPr>
              <p:nvPr/>
            </p:nvSpPr>
            <p:spPr>
              <a:xfrm>
                <a:off x="7950943" y="2652954"/>
                <a:ext cx="4954471" cy="1200329"/>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Artiest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r>
                  <a:rPr lang="nl-NL" dirty="0">
                    <a:solidFill>
                      <a:schemeClr val="bg1"/>
                    </a:solidFill>
                    <a:effectLst>
                      <a:outerShdw blurRad="50800" dist="38100" dir="2700000" algn="tl" rotWithShape="0">
                        <a:prstClr val="black">
                          <a:alpha val="40000"/>
                        </a:prstClr>
                      </a:outerShdw>
                    </a:effectLst>
                  </a:rPr>
                  <a:t>Nummer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a:t>
                </a:r>
              </a:p>
            </p:txBody>
          </p:sp>
        </p:grpSp>
      </p:grpSp>
      <p:sp>
        <p:nvSpPr>
          <p:cNvPr id="3" name="Rechthoek 2">
            <a:extLst>
              <a:ext uri="{FF2B5EF4-FFF2-40B4-BE49-F238E27FC236}">
                <a16:creationId xmlns:a16="http://schemas.microsoft.com/office/drawing/2014/main" id="{524EE22E-8358-3CE9-E56F-F535585C50A0}"/>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A93DD084-627B-318F-88CD-1243B7800F88}"/>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4395A03A-ECB2-C19D-075F-D57E2EFB2817}"/>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2" name="Tekstvak 11">
            <a:extLst>
              <a:ext uri="{FF2B5EF4-FFF2-40B4-BE49-F238E27FC236}">
                <a16:creationId xmlns:a16="http://schemas.microsoft.com/office/drawing/2014/main" id="{D1E01DB9-857E-9340-C3D8-7052493923AD}"/>
              </a:ext>
            </a:extLst>
          </p:cNvPr>
          <p:cNvSpPr txBox="1">
            <a:spLocks/>
          </p:cNvSpPr>
          <p:nvPr/>
        </p:nvSpPr>
        <p:spPr>
          <a:xfrm>
            <a:off x="7175301" y="5666184"/>
            <a:ext cx="4847774"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2" name="Groep 1">
            <a:extLst>
              <a:ext uri="{FF2B5EF4-FFF2-40B4-BE49-F238E27FC236}">
                <a16:creationId xmlns:a16="http://schemas.microsoft.com/office/drawing/2014/main" id="{3AA074C0-DEF8-FF4D-8305-9C672B20F74C}"/>
              </a:ext>
            </a:extLst>
          </p:cNvPr>
          <p:cNvGrpSpPr/>
          <p:nvPr/>
        </p:nvGrpSpPr>
        <p:grpSpPr>
          <a:xfrm>
            <a:off x="5469606" y="-7026594"/>
            <a:ext cx="1266299" cy="8977002"/>
            <a:chOff x="15881094" y="1112155"/>
            <a:chExt cx="1266299" cy="8977002"/>
          </a:xfrm>
        </p:grpSpPr>
        <p:pic>
          <p:nvPicPr>
            <p:cNvPr id="6" name="Graphic 5">
              <a:extLst>
                <a:ext uri="{FF2B5EF4-FFF2-40B4-BE49-F238E27FC236}">
                  <a16:creationId xmlns:a16="http://schemas.microsoft.com/office/drawing/2014/main" id="{62DB0D16-6458-F01D-31CC-A3EDB54708F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7" name="Graphic 6">
              <a:extLst>
                <a:ext uri="{FF2B5EF4-FFF2-40B4-BE49-F238E27FC236}">
                  <a16:creationId xmlns:a16="http://schemas.microsoft.com/office/drawing/2014/main" id="{94C05E73-7757-DF8C-FB96-7C50C0536F6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8" name="Graphic 7" descr="Verward persoon met effen opvulling">
              <a:extLst>
                <a:ext uri="{FF2B5EF4-FFF2-40B4-BE49-F238E27FC236}">
                  <a16:creationId xmlns:a16="http://schemas.microsoft.com/office/drawing/2014/main" id="{5CFAF4E8-144A-247B-32A1-D28173D0B8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9" name="Graphic 8">
              <a:extLst>
                <a:ext uri="{FF2B5EF4-FFF2-40B4-BE49-F238E27FC236}">
                  <a16:creationId xmlns:a16="http://schemas.microsoft.com/office/drawing/2014/main" id="{515A0FCC-62A4-79CA-A4D4-BC2263C3D61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0" name="Graphic 9" descr="Volume met effen opvulling">
              <a:extLst>
                <a:ext uri="{FF2B5EF4-FFF2-40B4-BE49-F238E27FC236}">
                  <a16:creationId xmlns:a16="http://schemas.microsoft.com/office/drawing/2014/main" id="{BD9CC6BA-FFF1-052F-6C2B-3D09BF766C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11" name="Graphic 10" descr="Hersenen met effen opvulling">
              <a:extLst>
                <a:ext uri="{FF2B5EF4-FFF2-40B4-BE49-F238E27FC236}">
                  <a16:creationId xmlns:a16="http://schemas.microsoft.com/office/drawing/2014/main" id="{B6C96401-119F-1C2B-BEE8-3DEF24E0893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824CEF0E-D8C5-F7B3-8042-4CCE70E3D54B}"/>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1" name="Afbeelding 20">
            <a:extLst>
              <a:ext uri="{FF2B5EF4-FFF2-40B4-BE49-F238E27FC236}">
                <a16:creationId xmlns:a16="http://schemas.microsoft.com/office/drawing/2014/main" id="{070237B2-6AA5-80C9-3070-E2FEC3691DD4}"/>
              </a:ext>
            </a:extLst>
          </p:cNvPr>
          <p:cNvPicPr>
            <a:picLocks/>
          </p:cNvPicPr>
          <p:nvPr/>
        </p:nvPicPr>
        <p:blipFill>
          <a:blip r:embed="rId16">
            <a:extLst>
              <a:ext uri="{28A0092B-C50C-407E-A947-70E740481C1C}">
                <a14:useLocalDpi xmlns:a14="http://schemas.microsoft.com/office/drawing/2010/main" val="0"/>
              </a:ext>
            </a:extLst>
          </a:blip>
          <a:srcRect/>
          <a:stretch/>
        </p:blipFill>
        <p:spPr>
          <a:xfrm>
            <a:off x="1297916" y="3883500"/>
            <a:ext cx="2520000" cy="2520000"/>
          </a:xfrm>
          <a:prstGeom prst="rect">
            <a:avLst/>
          </a:prstGeom>
          <a:ln w="63500">
            <a:solidFill>
              <a:schemeClr val="bg1"/>
            </a:solidFill>
          </a:ln>
        </p:spPr>
      </p:pic>
      <p:pic>
        <p:nvPicPr>
          <p:cNvPr id="14" name="Frenna ft. Shallipopi - ZAAZAA 7fest">
            <a:hlinkClick r:id="" action="ppaction://media"/>
            <a:extLst>
              <a:ext uri="{FF2B5EF4-FFF2-40B4-BE49-F238E27FC236}">
                <a16:creationId xmlns:a16="http://schemas.microsoft.com/office/drawing/2014/main" id="{8177109D-E4A9-BC45-1750-DC6B75706A5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603625" y="-4346575"/>
            <a:ext cx="609600" cy="609600"/>
          </a:xfrm>
          <a:prstGeom prst="rect">
            <a:avLst/>
          </a:prstGeom>
        </p:spPr>
      </p:pic>
    </p:spTree>
    <p:extLst>
      <p:ext uri="{BB962C8B-B14F-4D97-AF65-F5344CB8AC3E}">
        <p14:creationId xmlns:p14="http://schemas.microsoft.com/office/powerpoint/2010/main" val="174578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58641" fill="hold"/>
                                        <p:tgtEl>
                                          <p:spTgt spid="14"/>
                                        </p:tgtEl>
                                      </p:cBhvr>
                                    </p:cmd>
                                  </p:childTnLst>
                                </p:cTn>
                              </p:par>
                              <p:par>
                                <p:cTn id="23" presetID="10" presetClass="entr" presetSubtype="0" fill="hold" grpId="0" nodeType="withEffect">
                                  <p:stCondLst>
                                    <p:cond delay="500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49"/>
                                        </p:tgtEl>
                                      </p:cBhvr>
                                    </p:animEffect>
                                    <p:animScale>
                                      <p:cBhvr>
                                        <p:cTn id="28" dur="750" autoRev="1" fill="hold"/>
                                        <p:tgtEl>
                                          <p:spTgt spid="4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500"/>
                                        <p:tgtEl>
                                          <p:spTgt spid="49"/>
                                        </p:tgtEl>
                                      </p:cBhvr>
                                    </p:animEffect>
                                    <p:set>
                                      <p:cBhvr>
                                        <p:cTn id="33" dur="1" fill="hold">
                                          <p:stCondLst>
                                            <p:cond delay="499"/>
                                          </p:stCondLst>
                                        </p:cTn>
                                        <p:tgtEl>
                                          <p:spTgt spid="49"/>
                                        </p:tgtEl>
                                        <p:attrNameLst>
                                          <p:attrName>style.visibility</p:attrName>
                                        </p:attrNameLst>
                                      </p:cBhvr>
                                      <p:to>
                                        <p:strVal val="hidden"/>
                                      </p:to>
                                    </p:set>
                                  </p:childTnLst>
                                </p:cTn>
                              </p:par>
                            </p:childTnLst>
                          </p:cTn>
                        </p:par>
                        <p:par>
                          <p:cTn id="34" fill="hold">
                            <p:stCondLst>
                              <p:cond delay="500"/>
                            </p:stCondLst>
                            <p:childTnLst>
                              <p:par>
                                <p:cTn id="35" presetID="2" presetClass="entr" presetSubtype="8" decel="10000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0-#ppt_w/2"/>
                                          </p:val>
                                        </p:tav>
                                        <p:tav tm="100000">
                                          <p:val>
                                            <p:strVal val="#ppt_x"/>
                                          </p:val>
                                        </p:tav>
                                      </p:tavLst>
                                    </p:anim>
                                    <p:anim calcmode="lin" valueType="num">
                                      <p:cBhvr additive="base">
                                        <p:cTn id="38" dur="10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1" decel="10000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2000" fill="hold"/>
                                        <p:tgtEl>
                                          <p:spTgt spid="46"/>
                                        </p:tgtEl>
                                        <p:attrNameLst>
                                          <p:attrName>ppt_x</p:attrName>
                                        </p:attrNameLst>
                                      </p:cBhvr>
                                      <p:tavLst>
                                        <p:tav tm="0">
                                          <p:val>
                                            <p:strVal val="#ppt_x"/>
                                          </p:val>
                                        </p:tav>
                                        <p:tav tm="100000">
                                          <p:val>
                                            <p:strVal val="#ppt_x"/>
                                          </p:val>
                                        </p:tav>
                                      </p:tavLst>
                                    </p:anim>
                                    <p:anim calcmode="lin" valueType="num">
                                      <p:cBhvr additive="base">
                                        <p:cTn id="42" dur="2000" fill="hold"/>
                                        <p:tgtEl>
                                          <p:spTgt spid="46"/>
                                        </p:tgtEl>
                                        <p:attrNameLst>
                                          <p:attrName>ppt_y</p:attrName>
                                        </p:attrNameLst>
                                      </p:cBhvr>
                                      <p:tavLst>
                                        <p:tav tm="0">
                                          <p:val>
                                            <p:strVal val="0-#ppt_h/2"/>
                                          </p:val>
                                        </p:tav>
                                        <p:tav tm="100000">
                                          <p:val>
                                            <p:strVal val="#ppt_y"/>
                                          </p:val>
                                        </p:tav>
                                      </p:tavLst>
                                    </p:anim>
                                  </p:childTnLst>
                                </p:cTn>
                              </p:par>
                              <p:par>
                                <p:cTn id="43" presetID="10" presetClass="entr" presetSubtype="0" fill="hold" grpId="0" nodeType="withEffect">
                                  <p:stCondLst>
                                    <p:cond delay="250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26" presetClass="emph" presetSubtype="0" repeatCount="indefinite" fill="hold" grpId="1" nodeType="withEffect">
                                  <p:stCondLst>
                                    <p:cond delay="0"/>
                                  </p:stCondLst>
                                  <p:childTnLst>
                                    <p:animEffect transition="out" filter="fade">
                                      <p:cBhvr>
                                        <p:cTn id="47" dur="1500" tmFilter="0, 0; .2, .5; .8, .5; 1, 0"/>
                                        <p:tgtEl>
                                          <p:spTgt spid="48"/>
                                        </p:tgtEl>
                                      </p:cBhvr>
                                    </p:animEffect>
                                    <p:animScale>
                                      <p:cBhvr>
                                        <p:cTn id="48"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4"/>
                </p:tgtEl>
              </p:cMediaNode>
            </p:audio>
          </p:childTnLst>
        </p:cTn>
      </p:par>
    </p:tnLst>
    <p:bldLst>
      <p:bldP spid="48" grpId="0"/>
      <p:bldP spid="48" grpId="1"/>
      <p:bldP spid="49" grpId="0"/>
      <p:bldP spid="49" grpId="1"/>
      <p:bldP spid="49" grpId="2"/>
      <p:bldP spid="12" grpId="0"/>
      <p:bldP spid="12" grpId="1"/>
      <p:bldP spid="12"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a:spLocks noGrp="1" noRot="1" noMove="1" noResize="1" noEditPoints="1" noAdjustHandles="1" noChangeArrowheads="1" noChangeShapeType="1"/>
          </p:cNvSpPr>
          <p:nvPr/>
        </p:nvSpPr>
        <p:spPr>
          <a:xfrm>
            <a:off x="-1473073" y="1064332"/>
            <a:ext cx="15684373" cy="2433102"/>
          </a:xfrm>
          <a:prstGeom prst="rect">
            <a:avLst/>
          </a:prstGeom>
          <a:solidFill>
            <a:schemeClr val="bg1">
              <a:lumMod val="8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5">
              <a:lumMod val="75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noRot="1" noMove="1" noResize="1" noEditPoints="1" noAdjustHandles="1" noChangeArrowheads="1" noChangeShapeType="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noRot="1" noMove="1" noResize="1" noEditPoints="1" noAdjustHandles="1" noChangeArrowheads="1" noChangeShapeType="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5"/>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a:spLocks noGrp="1" noRot="1" noMove="1" noResize="1" noEditPoints="1" noAdjustHandles="1" noChangeArrowheads="1" noChangeShapeType="1"/>
          </p:cNvSpPr>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a:grpSpLocks noGrp="1" noUngrp="1" noRot="1" noMove="1" noResize="1"/>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a:spLocks noGrp="1" noRot="1" noMove="1" noResize="1" noEditPoints="1" noAdjustHandles="1" noChangeArrowheads="1" noChangeShapeType="1"/>
            </p:cNvSpPr>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Grp="1" noRot="1" noChangeAspect="1" noMove="1" noResize="1" noEditPoints="1" noAdjustHandles="1" noChangeArrowheads="1" noChangeShapeType="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a:grpSpLocks noGrp="1" noUngrp="1" noRot="1" noMove="1" noResize="1"/>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Grp="1" noRot="1" noChangeAspect="1" noMove="1" noResize="1" noEditPoints="1" noAdjustHandles="1" noChangeArrowheads="1" noChangeShapeType="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a:spLocks noGrp="1" noRot="1" noMove="1" noResize="1" noEditPoints="1" noAdjustHandles="1" noChangeArrowheads="1" noChangeShapeType="1"/>
            </p:cNvSpPr>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a:grpSpLocks noGrp="1" noUngrp="1" noRot="1" noMove="1" noResize="1"/>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a:spLocks noGrp="1" noRot="1" noMove="1" noResize="1" noEditPoints="1" noAdjustHandles="1" noChangeArrowheads="1" noChangeShapeType="1"/>
            </p:cNvSpPr>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Grp="1" noRot="1" noChangeAspect="1" noMove="1" noResize="1" noEditPoints="1" noAdjustHandles="1" noChangeArrowheads="1" noChangeShapeType="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a:extLst>
              <a:ext uri="{FF2B5EF4-FFF2-40B4-BE49-F238E27FC236}">
                <a16:creationId xmlns:a16="http://schemas.microsoft.com/office/drawing/2014/main" id="{C68A97F8-03BC-7CB3-8180-03A2F354F3CB}"/>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A077C7-0A9D-4EBC-B8BA-8A95B6433CE9}">
  <ds:schemaRef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6fb6348f-7269-4368-8f55-3167c3408fa0"/>
    <ds:schemaRef ds:uri="http://schemas.microsoft.com/office/2006/metadata/properties"/>
    <ds:schemaRef ds:uri="http://purl.org/dc/dcmitype/"/>
    <ds:schemaRef ds:uri="038b2640-8121-48df-855b-728195a4334d"/>
    <ds:schemaRef ds:uri="http://purl.org/dc/terms/"/>
  </ds:schemaRefs>
</ds:datastoreItem>
</file>

<file path=customXml/itemProps3.xml><?xml version="1.0" encoding="utf-8"?>
<ds:datastoreItem xmlns:ds="http://schemas.openxmlformats.org/officeDocument/2006/customXml" ds:itemID="{C61D84D3-C8D3-4B4A-879A-FFD89736AA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1344</TotalTime>
  <Words>570</Words>
  <Application>Microsoft Office PowerPoint</Application>
  <PresentationFormat>Breedbeeld</PresentationFormat>
  <Paragraphs>79</Paragraphs>
  <Slides>9</Slides>
  <Notes>1</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Aptos</vt:lpstr>
      <vt:lpstr>Arial</vt:lpstr>
      <vt:lpstr>Congenial</vt:lpstr>
      <vt:lpstr>Congenial Black</vt:lpstr>
      <vt:lpstr>Congenial SemiBold</vt:lpstr>
      <vt:lpstr>Kantoorthema</vt:lpstr>
      <vt:lpstr>De Koninsgdag Pubquiz</vt:lpstr>
      <vt:lpstr>PowerPoint-presentatie</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2</cp:revision>
  <dcterms:created xsi:type="dcterms:W3CDTF">2025-10-14T07:38:38Z</dcterms:created>
  <dcterms:modified xsi:type="dcterms:W3CDTF">2026-03-23T16:46:35Z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